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15F"/>
    <a:srgbClr val="06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Александр Невский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</a:rPr>
              <a:t>«Кто к нам с мечем придет, тот от меча и погибнет».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3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144000" cy="646799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Ледовое побоище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9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Значение битвы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Новгород и Псков сохранили свою независимость.</a:t>
            </a:r>
            <a:endParaRPr lang="ru-RU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21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597351"/>
            <a:ext cx="3528392" cy="2857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Согласны ли вы с позицией английского историка Джона </a:t>
            </a:r>
            <a:r>
              <a:rPr lang="ru-RU" sz="4800" b="1" dirty="0" err="1" smtClean="0">
                <a:solidFill>
                  <a:srgbClr val="002060"/>
                </a:solidFill>
              </a:rPr>
              <a:t>Фенела</a:t>
            </a:r>
            <a:r>
              <a:rPr lang="ru-RU" sz="4800" b="1" dirty="0" smtClean="0">
                <a:solidFill>
                  <a:srgbClr val="002060"/>
                </a:solidFill>
              </a:rPr>
              <a:t>, считавшего, что победы русских над шведами на Неве в 1240 г и над немецкими рыцарями на льду Чудского озера в 1242 г это две «относительно легкие победы»?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Значение побед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1. Для Руси это были не «легкие победы», т.к. в результате их оказались непреступными для противников рубежи на севере-западе;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2. Потерпела неудаче попытка подчинить Русь папскому престолу;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3. Одержали победу, когда города Руси подвергались нападению войск Батыя.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7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63711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Вся деятельность Александра Невского способствовала отстаиванию национальных интересов Руси на северо-западе.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Русские земли сохранили свою независимость.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9046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" y="0"/>
            <a:ext cx="8597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908151"/>
            <a:ext cx="8458200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8928992" cy="6093296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</a:rPr>
              <a:t>Борьба Руси </a:t>
            </a:r>
            <a:br>
              <a:rPr lang="ru-RU" sz="8800" b="1" dirty="0" smtClean="0">
                <a:solidFill>
                  <a:srgbClr val="002060"/>
                </a:solidFill>
              </a:rPr>
            </a:br>
            <a:r>
              <a:rPr lang="ru-RU" sz="8800" b="1" dirty="0" smtClean="0">
                <a:solidFill>
                  <a:srgbClr val="002060"/>
                </a:solidFill>
              </a:rPr>
              <a:t>с западными завоевателями</a:t>
            </a:r>
            <a:endParaRPr lang="ru-RU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4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</a:t>
            </a: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1C015F"/>
                </a:solidFill>
              </a:rPr>
              <a:t>1. Походы шведов.</a:t>
            </a:r>
          </a:p>
          <a:p>
            <a:pPr marL="0" indent="0">
              <a:buNone/>
            </a:pPr>
            <a:r>
              <a:rPr lang="ru-RU" sz="6000" b="1" dirty="0" smtClean="0">
                <a:solidFill>
                  <a:srgbClr val="1C015F"/>
                </a:solidFill>
              </a:rPr>
              <a:t>2. Походы крестоносцев.</a:t>
            </a:r>
          </a:p>
          <a:p>
            <a:pPr marL="0" indent="0">
              <a:buNone/>
            </a:pPr>
            <a:r>
              <a:rPr lang="ru-RU" sz="6000" b="1" dirty="0" smtClean="0">
                <a:solidFill>
                  <a:srgbClr val="1C015F"/>
                </a:solidFill>
              </a:rPr>
              <a:t>3. Невская битва.</a:t>
            </a:r>
          </a:p>
          <a:p>
            <a:pPr marL="0" indent="0">
              <a:buNone/>
            </a:pPr>
            <a:r>
              <a:rPr lang="ru-RU" sz="6000" b="1" dirty="0" smtClean="0">
                <a:solidFill>
                  <a:srgbClr val="1C015F"/>
                </a:solidFill>
              </a:rPr>
              <a:t>4. Ледовое побоище.</a:t>
            </a:r>
            <a:endParaRPr lang="ru-RU" sz="6000" b="1" dirty="0">
              <a:solidFill>
                <a:srgbClr val="1C01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7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Походы шведов и крестоносцев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5400" i="1" dirty="0" smtClean="0"/>
              <a:t> </a:t>
            </a:r>
            <a:r>
              <a:rPr lang="ru-RU" sz="6600" b="1" i="1" dirty="0" smtClean="0">
                <a:solidFill>
                  <a:srgbClr val="002060"/>
                </a:solidFill>
              </a:rPr>
              <a:t>1227 г</a:t>
            </a:r>
          </a:p>
          <a:p>
            <a:pPr algn="ctr"/>
            <a:r>
              <a:rPr lang="ru-RU" sz="6600" b="1" i="1" dirty="0" smtClean="0">
                <a:solidFill>
                  <a:srgbClr val="002060"/>
                </a:solidFill>
              </a:rPr>
              <a:t>1234 г</a:t>
            </a:r>
          </a:p>
          <a:p>
            <a:pPr algn="ctr"/>
            <a:r>
              <a:rPr lang="ru-RU" sz="6600" b="1" i="1" dirty="0" smtClean="0">
                <a:solidFill>
                  <a:srgbClr val="002060"/>
                </a:solidFill>
              </a:rPr>
              <a:t>1240 г</a:t>
            </a:r>
          </a:p>
          <a:p>
            <a:pPr algn="ctr"/>
            <a:r>
              <a:rPr lang="ru-RU" sz="6600" b="1" i="1" dirty="0" smtClean="0">
                <a:solidFill>
                  <a:srgbClr val="002060"/>
                </a:solidFill>
              </a:rPr>
              <a:t>1242 г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5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Цели вторжения в Прибалтику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62" y="1556792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1. Земли Новгорода и Пскова, через которые проходил торговый путь, земли на востоке.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2. Обращение захваченных народов в католическую веру.</a:t>
            </a:r>
          </a:p>
        </p:txBody>
      </p:sp>
    </p:spTree>
    <p:extLst>
      <p:ext uri="{BB962C8B-B14F-4D97-AF65-F5344CB8AC3E}">
        <p14:creationId xmlns:p14="http://schemas.microsoft.com/office/powerpoint/2010/main" val="223284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836712"/>
            <a:ext cx="4932040" cy="4522514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</a:rPr>
              <a:t>Князь Александр Невский</a:t>
            </a:r>
            <a:endParaRPr lang="ru-RU" sz="6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3473174" cy="6842154"/>
          </a:xfrm>
        </p:spPr>
      </p:pic>
    </p:spTree>
    <p:extLst>
      <p:ext uri="{BB962C8B-B14F-4D97-AF65-F5344CB8AC3E}">
        <p14:creationId xmlns:p14="http://schemas.microsoft.com/office/powerpoint/2010/main" val="72503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31440"/>
            <a:ext cx="9143999" cy="73894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3999" cy="1080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Невская битва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5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Итоги и значение победы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40080" cy="46673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1. Блестящая победа русского народа.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2. Александр получил прозвище Невский.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3. Шведы на долгое время оставили желание овладеть устьем Нивы и воевать с Русью</a:t>
            </a:r>
          </a:p>
        </p:txBody>
      </p:sp>
    </p:spTree>
    <p:extLst>
      <p:ext uri="{BB962C8B-B14F-4D97-AF65-F5344CB8AC3E}">
        <p14:creationId xmlns:p14="http://schemas.microsoft.com/office/powerpoint/2010/main" val="3807967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239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Александр Невский</vt:lpstr>
      <vt:lpstr>Презентация PowerPoint</vt:lpstr>
      <vt:lpstr>Борьба Руси  с западными завоевателями</vt:lpstr>
      <vt:lpstr>план</vt:lpstr>
      <vt:lpstr>Походы шведов и крестоносцев</vt:lpstr>
      <vt:lpstr>Цели вторжения в Прибалтику</vt:lpstr>
      <vt:lpstr>Князь Александр Невский</vt:lpstr>
      <vt:lpstr>Невская битва</vt:lpstr>
      <vt:lpstr>Итоги и значение победы</vt:lpstr>
      <vt:lpstr>Ледовое побоище</vt:lpstr>
      <vt:lpstr>Значение битвы</vt:lpstr>
      <vt:lpstr>Презентация PowerPoint</vt:lpstr>
      <vt:lpstr>Значение побед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9</cp:revision>
  <dcterms:created xsi:type="dcterms:W3CDTF">2014-04-03T16:23:46Z</dcterms:created>
  <dcterms:modified xsi:type="dcterms:W3CDTF">2014-04-04T12:54:51Z</dcterms:modified>
</cp:coreProperties>
</file>