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71227-274F-4079-9CBE-6931E21A65EF}" v="232" dt="2021-02-17T17:01:45.412"/>
    <p1510:client id="{AB452B1B-3257-419C-82F6-1322F72C2C04}" v="1389" dt="2021-02-17T12:24:24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62855-060F-45A2-A88C-19B038B614E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4D25EE-16AE-4990-8CB8-9D54F3A8BD73}">
      <dgm:prSet/>
      <dgm:spPr/>
      <dgm:t>
        <a:bodyPr/>
        <a:lstStyle/>
        <a:p>
          <a:r>
            <a:rPr lang="ru-RU">
              <a:highlight>
                <a:srgbClr val="FFFF00"/>
              </a:highlight>
            </a:rPr>
            <a:t>В словосочетании:</a:t>
          </a:r>
          <a:r>
            <a:rPr lang="ru-RU"/>
            <a:t> варенье из клубники - клубничное варенье </a:t>
          </a:r>
          <a:endParaRPr lang="en-US"/>
        </a:p>
      </dgm:t>
    </dgm:pt>
    <dgm:pt modelId="{0F374C6A-3477-4821-9543-293A1968DFC8}" type="parTrans" cxnId="{9B2E9C07-3E46-4E71-BA9E-21C11A17573B}">
      <dgm:prSet/>
      <dgm:spPr/>
      <dgm:t>
        <a:bodyPr/>
        <a:lstStyle/>
        <a:p>
          <a:endParaRPr lang="en-US"/>
        </a:p>
      </dgm:t>
    </dgm:pt>
    <dgm:pt modelId="{BF4235F3-25B1-4E59-BF39-735CBF10BBD7}" type="sibTrans" cxnId="{9B2E9C07-3E46-4E71-BA9E-21C11A17573B}">
      <dgm:prSet/>
      <dgm:spPr/>
      <dgm:t>
        <a:bodyPr/>
        <a:lstStyle/>
        <a:p>
          <a:endParaRPr lang="en-US"/>
        </a:p>
      </dgm:t>
    </dgm:pt>
    <dgm:pt modelId="{CE338913-2285-4B05-A430-E78F59895485}">
      <dgm:prSet/>
      <dgm:spPr/>
      <dgm:t>
        <a:bodyPr/>
        <a:lstStyle/>
        <a:p>
          <a:r>
            <a:rPr lang="ru-RU">
              <a:highlight>
                <a:srgbClr val="FFFF00"/>
              </a:highlight>
            </a:rPr>
            <a:t>В простом предложении:</a:t>
          </a:r>
          <a:endParaRPr lang="en-US">
            <a:highlight>
              <a:srgbClr val="FFFF00"/>
            </a:highlight>
          </a:endParaRPr>
        </a:p>
      </dgm:t>
    </dgm:pt>
    <dgm:pt modelId="{F4355C3A-0A90-4A75-9566-C32B12C7F820}" type="parTrans" cxnId="{D20BB1DC-ADE8-4D68-8095-9B5D91F8CC18}">
      <dgm:prSet/>
      <dgm:spPr/>
      <dgm:t>
        <a:bodyPr/>
        <a:lstStyle/>
        <a:p>
          <a:endParaRPr lang="en-US"/>
        </a:p>
      </dgm:t>
    </dgm:pt>
    <dgm:pt modelId="{9BB99BFA-00D1-497F-A88C-78B2A9BADBA9}" type="sibTrans" cxnId="{D20BB1DC-ADE8-4D68-8095-9B5D91F8CC18}">
      <dgm:prSet/>
      <dgm:spPr/>
      <dgm:t>
        <a:bodyPr/>
        <a:lstStyle/>
        <a:p>
          <a:endParaRPr lang="en-US"/>
        </a:p>
      </dgm:t>
    </dgm:pt>
    <dgm:pt modelId="{06A66DB2-AE73-4A5F-A23B-4558A142B33F}">
      <dgm:prSet/>
      <dgm:spPr/>
      <dgm:t>
        <a:bodyPr/>
        <a:lstStyle/>
        <a:p>
          <a:r>
            <a:rPr lang="ru-RU">
              <a:highlight>
                <a:srgbClr val="00FFFF"/>
              </a:highlight>
            </a:rPr>
            <a:t>А)</a:t>
          </a:r>
          <a:r>
            <a:rPr lang="ru-RU"/>
            <a:t> синонимы - двусоставные и односоставные предложения: </a:t>
          </a:r>
          <a:endParaRPr lang="en-US"/>
        </a:p>
      </dgm:t>
    </dgm:pt>
    <dgm:pt modelId="{367FE133-E03F-4DA7-AF56-6DEF4D69641E}" type="parTrans" cxnId="{74087306-CC60-490E-A42F-FC9FFA220CC8}">
      <dgm:prSet/>
      <dgm:spPr/>
      <dgm:t>
        <a:bodyPr/>
        <a:lstStyle/>
        <a:p>
          <a:endParaRPr lang="en-US"/>
        </a:p>
      </dgm:t>
    </dgm:pt>
    <dgm:pt modelId="{6E85AB0F-84C3-41AC-8D02-FB534F4AA63A}" type="sibTrans" cxnId="{74087306-CC60-490E-A42F-FC9FFA220CC8}">
      <dgm:prSet/>
      <dgm:spPr/>
      <dgm:t>
        <a:bodyPr/>
        <a:lstStyle/>
        <a:p>
          <a:endParaRPr lang="en-US"/>
        </a:p>
      </dgm:t>
    </dgm:pt>
    <dgm:pt modelId="{00D3F0EC-3A9A-427C-BB84-6910F15BCC24}">
      <dgm:prSet/>
      <dgm:spPr/>
      <dgm:t>
        <a:bodyPr/>
        <a:lstStyle/>
        <a:p>
          <a:r>
            <a:rPr lang="ru-RU" dirty="0"/>
            <a:t>Я люблю </a:t>
          </a:r>
          <a:r>
            <a:rPr lang="ru-RU" dirty="0" smtClean="0"/>
            <a:t>рисовать. </a:t>
          </a:r>
          <a:r>
            <a:rPr lang="ru-RU" dirty="0"/>
            <a:t>- Люблю </a:t>
          </a:r>
          <a:r>
            <a:rPr lang="ru-RU" dirty="0" smtClean="0"/>
            <a:t>рисовать.</a:t>
          </a:r>
          <a:endParaRPr lang="en-US" dirty="0"/>
        </a:p>
      </dgm:t>
    </dgm:pt>
    <dgm:pt modelId="{606459CD-2F3C-4A38-B521-D78E62858066}" type="parTrans" cxnId="{93F8B511-518B-442B-90CB-123DDC22FE45}">
      <dgm:prSet/>
      <dgm:spPr/>
      <dgm:t>
        <a:bodyPr/>
        <a:lstStyle/>
        <a:p>
          <a:endParaRPr lang="en-US"/>
        </a:p>
      </dgm:t>
    </dgm:pt>
    <dgm:pt modelId="{31BB5C87-2BC9-4802-8829-11115445A54A}" type="sibTrans" cxnId="{93F8B511-518B-442B-90CB-123DDC22FE45}">
      <dgm:prSet/>
      <dgm:spPr/>
      <dgm:t>
        <a:bodyPr/>
        <a:lstStyle/>
        <a:p>
          <a:endParaRPr lang="en-US"/>
        </a:p>
      </dgm:t>
    </dgm:pt>
    <dgm:pt modelId="{FEBAA0EC-9874-4B4A-9D1F-9DD13EABD56C}">
      <dgm:prSet/>
      <dgm:spPr/>
      <dgm:t>
        <a:bodyPr/>
        <a:lstStyle/>
        <a:p>
          <a:r>
            <a:rPr lang="ru-RU">
              <a:highlight>
                <a:srgbClr val="00FFFF"/>
              </a:highlight>
            </a:rPr>
            <a:t>Б)</a:t>
          </a:r>
          <a:r>
            <a:rPr lang="ru-RU"/>
            <a:t> синонимы - разновидности односоставных предложений:</a:t>
          </a:r>
          <a:endParaRPr lang="en-US"/>
        </a:p>
      </dgm:t>
    </dgm:pt>
    <dgm:pt modelId="{162C397D-C837-43EF-B4E4-C15BA568C216}" type="parTrans" cxnId="{5020A484-2564-471D-9E19-F91FC9285022}">
      <dgm:prSet/>
      <dgm:spPr/>
      <dgm:t>
        <a:bodyPr/>
        <a:lstStyle/>
        <a:p>
          <a:endParaRPr lang="en-US"/>
        </a:p>
      </dgm:t>
    </dgm:pt>
    <dgm:pt modelId="{E6AA363A-B069-4E15-A1BD-3C9EC3BF62ED}" type="sibTrans" cxnId="{5020A484-2564-471D-9E19-F91FC9285022}">
      <dgm:prSet/>
      <dgm:spPr/>
      <dgm:t>
        <a:bodyPr/>
        <a:lstStyle/>
        <a:p>
          <a:endParaRPr lang="en-US"/>
        </a:p>
      </dgm:t>
    </dgm:pt>
    <dgm:pt modelId="{554893C3-B4E7-4DEB-844F-D566DC37BD43}">
      <dgm:prSet/>
      <dgm:spPr/>
      <dgm:t>
        <a:bodyPr/>
        <a:lstStyle/>
        <a:p>
          <a:r>
            <a:rPr lang="ru-RU" dirty="0"/>
            <a:t>В городе решили построить новый </a:t>
          </a:r>
          <a:r>
            <a:rPr lang="ru-RU" dirty="0" smtClean="0"/>
            <a:t>спорткомплекс. - </a:t>
          </a:r>
          <a:r>
            <a:rPr lang="ru-RU" dirty="0"/>
            <a:t>В городе решено построить новый </a:t>
          </a:r>
          <a:r>
            <a:rPr lang="ru-RU" dirty="0" smtClean="0"/>
            <a:t>спорткомплекс.</a:t>
          </a:r>
          <a:endParaRPr lang="en-US" dirty="0"/>
        </a:p>
      </dgm:t>
    </dgm:pt>
    <dgm:pt modelId="{88C48101-56BC-477D-9A01-A570ABB67204}" type="parTrans" cxnId="{CEE023D9-FD9F-429F-9128-95E61981CC06}">
      <dgm:prSet/>
      <dgm:spPr/>
      <dgm:t>
        <a:bodyPr/>
        <a:lstStyle/>
        <a:p>
          <a:endParaRPr lang="en-US"/>
        </a:p>
      </dgm:t>
    </dgm:pt>
    <dgm:pt modelId="{4B923FF9-6421-49EF-B4EA-31F10BA08E23}" type="sibTrans" cxnId="{CEE023D9-FD9F-429F-9128-95E61981CC06}">
      <dgm:prSet/>
      <dgm:spPr/>
      <dgm:t>
        <a:bodyPr/>
        <a:lstStyle/>
        <a:p>
          <a:endParaRPr lang="en-US"/>
        </a:p>
      </dgm:t>
    </dgm:pt>
    <dgm:pt modelId="{297DE0AD-9C65-491D-B245-184344A001F7}">
      <dgm:prSet/>
      <dgm:spPr/>
      <dgm:t>
        <a:bodyPr/>
        <a:lstStyle/>
        <a:p>
          <a:r>
            <a:rPr lang="ru-RU">
              <a:highlight>
                <a:srgbClr val="00FFFF"/>
              </a:highlight>
            </a:rPr>
            <a:t>В)</a:t>
          </a:r>
          <a:r>
            <a:rPr lang="ru-RU"/>
            <a:t> синонимы - разновидности двухсоставных предложений:</a:t>
          </a:r>
          <a:endParaRPr lang="en-US"/>
        </a:p>
      </dgm:t>
    </dgm:pt>
    <dgm:pt modelId="{8895ECDC-0FD4-4D65-89FB-B7C92EFF9111}" type="parTrans" cxnId="{19A06ADE-7E11-4C2E-9CA2-63CF19E90EB5}">
      <dgm:prSet/>
      <dgm:spPr/>
      <dgm:t>
        <a:bodyPr/>
        <a:lstStyle/>
        <a:p>
          <a:endParaRPr lang="en-US"/>
        </a:p>
      </dgm:t>
    </dgm:pt>
    <dgm:pt modelId="{0F93B1BA-A48E-47B5-90CF-EECD174C18C3}" type="sibTrans" cxnId="{19A06ADE-7E11-4C2E-9CA2-63CF19E90EB5}">
      <dgm:prSet/>
      <dgm:spPr/>
      <dgm:t>
        <a:bodyPr/>
        <a:lstStyle/>
        <a:p>
          <a:endParaRPr lang="en-US"/>
        </a:p>
      </dgm:t>
    </dgm:pt>
    <dgm:pt modelId="{3181B659-ACDC-466B-9729-504D8AF042C1}">
      <dgm:prSet/>
      <dgm:spPr/>
      <dgm:t>
        <a:bodyPr/>
        <a:lstStyle/>
        <a:p>
          <a:r>
            <a:rPr lang="ru-RU" dirty="0"/>
            <a:t>Кто не любил в детстве бегать по лужам?! - Все любили в детстве бегать по лужам. </a:t>
          </a:r>
          <a:endParaRPr lang="en-US" dirty="0"/>
        </a:p>
      </dgm:t>
    </dgm:pt>
    <dgm:pt modelId="{BFD011E7-7634-446B-A917-BE54A8E6690E}" type="parTrans" cxnId="{A9F3A54B-D5C7-4FBC-8B1E-330C637F2AA8}">
      <dgm:prSet/>
      <dgm:spPr/>
      <dgm:t>
        <a:bodyPr/>
        <a:lstStyle/>
        <a:p>
          <a:endParaRPr lang="en-US"/>
        </a:p>
      </dgm:t>
    </dgm:pt>
    <dgm:pt modelId="{32B503FD-5163-4EA9-A93B-381B21136E2B}" type="sibTrans" cxnId="{A9F3A54B-D5C7-4FBC-8B1E-330C637F2AA8}">
      <dgm:prSet/>
      <dgm:spPr/>
      <dgm:t>
        <a:bodyPr/>
        <a:lstStyle/>
        <a:p>
          <a:endParaRPr lang="en-US"/>
        </a:p>
      </dgm:t>
    </dgm:pt>
    <dgm:pt modelId="{84AB0D5A-7919-4AAA-816D-4B8350A1E6E4}" type="pres">
      <dgm:prSet presAssocID="{23C62855-060F-45A2-A88C-19B038B614E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DFF3E99-4599-4D0C-B082-224FDECB5B5A}" type="pres">
      <dgm:prSet presAssocID="{9E4D25EE-16AE-4990-8CB8-9D54F3A8BD73}" presName="thickLine" presStyleLbl="alignNode1" presStyleIdx="0" presStyleCnt="8"/>
      <dgm:spPr/>
    </dgm:pt>
    <dgm:pt modelId="{AF035500-2FC7-4341-A38E-6C036309454C}" type="pres">
      <dgm:prSet presAssocID="{9E4D25EE-16AE-4990-8CB8-9D54F3A8BD73}" presName="horz1" presStyleCnt="0"/>
      <dgm:spPr/>
    </dgm:pt>
    <dgm:pt modelId="{B1C55766-1932-4D0B-B8DC-FA86CC0095D4}" type="pres">
      <dgm:prSet presAssocID="{9E4D25EE-16AE-4990-8CB8-9D54F3A8BD73}" presName="tx1" presStyleLbl="revTx" presStyleIdx="0" presStyleCnt="8"/>
      <dgm:spPr/>
      <dgm:t>
        <a:bodyPr/>
        <a:lstStyle/>
        <a:p>
          <a:endParaRPr lang="ru-RU"/>
        </a:p>
      </dgm:t>
    </dgm:pt>
    <dgm:pt modelId="{B29B9DB5-4912-4D8E-A9F5-092890A3AECF}" type="pres">
      <dgm:prSet presAssocID="{9E4D25EE-16AE-4990-8CB8-9D54F3A8BD73}" presName="vert1" presStyleCnt="0"/>
      <dgm:spPr/>
    </dgm:pt>
    <dgm:pt modelId="{B315B616-62EF-4DCC-A111-9750DBFAE189}" type="pres">
      <dgm:prSet presAssocID="{CE338913-2285-4B05-A430-E78F59895485}" presName="thickLine" presStyleLbl="alignNode1" presStyleIdx="1" presStyleCnt="8"/>
      <dgm:spPr/>
    </dgm:pt>
    <dgm:pt modelId="{7DA1250E-513E-4F2F-AFEE-5D837A39D467}" type="pres">
      <dgm:prSet presAssocID="{CE338913-2285-4B05-A430-E78F59895485}" presName="horz1" presStyleCnt="0"/>
      <dgm:spPr/>
    </dgm:pt>
    <dgm:pt modelId="{B79A3FEB-8F07-4833-A334-0ADDD27E17C4}" type="pres">
      <dgm:prSet presAssocID="{CE338913-2285-4B05-A430-E78F59895485}" presName="tx1" presStyleLbl="revTx" presStyleIdx="1" presStyleCnt="8"/>
      <dgm:spPr/>
      <dgm:t>
        <a:bodyPr/>
        <a:lstStyle/>
        <a:p>
          <a:endParaRPr lang="ru-RU"/>
        </a:p>
      </dgm:t>
    </dgm:pt>
    <dgm:pt modelId="{8F969F99-6A04-4A7C-9FC1-CDC244973B18}" type="pres">
      <dgm:prSet presAssocID="{CE338913-2285-4B05-A430-E78F59895485}" presName="vert1" presStyleCnt="0"/>
      <dgm:spPr/>
    </dgm:pt>
    <dgm:pt modelId="{FCA8DC54-D273-46D5-B5D2-90D1ED379D64}" type="pres">
      <dgm:prSet presAssocID="{06A66DB2-AE73-4A5F-A23B-4558A142B33F}" presName="thickLine" presStyleLbl="alignNode1" presStyleIdx="2" presStyleCnt="8"/>
      <dgm:spPr/>
    </dgm:pt>
    <dgm:pt modelId="{65B3CC22-DA93-482E-BB45-5D51F4F1DA62}" type="pres">
      <dgm:prSet presAssocID="{06A66DB2-AE73-4A5F-A23B-4558A142B33F}" presName="horz1" presStyleCnt="0"/>
      <dgm:spPr/>
    </dgm:pt>
    <dgm:pt modelId="{04A05FB7-651D-424A-8BD1-3A6B12EE888B}" type="pres">
      <dgm:prSet presAssocID="{06A66DB2-AE73-4A5F-A23B-4558A142B33F}" presName="tx1" presStyleLbl="revTx" presStyleIdx="2" presStyleCnt="8"/>
      <dgm:spPr/>
      <dgm:t>
        <a:bodyPr/>
        <a:lstStyle/>
        <a:p>
          <a:endParaRPr lang="ru-RU"/>
        </a:p>
      </dgm:t>
    </dgm:pt>
    <dgm:pt modelId="{81CB1F53-74D4-4F87-9CB8-F67B8CB47177}" type="pres">
      <dgm:prSet presAssocID="{06A66DB2-AE73-4A5F-A23B-4558A142B33F}" presName="vert1" presStyleCnt="0"/>
      <dgm:spPr/>
    </dgm:pt>
    <dgm:pt modelId="{92BC2427-1370-41FA-84BC-E09CEAC7BE5F}" type="pres">
      <dgm:prSet presAssocID="{00D3F0EC-3A9A-427C-BB84-6910F15BCC24}" presName="thickLine" presStyleLbl="alignNode1" presStyleIdx="3" presStyleCnt="8"/>
      <dgm:spPr/>
    </dgm:pt>
    <dgm:pt modelId="{9A1421DB-AF05-4842-ADE1-74B91EB0E365}" type="pres">
      <dgm:prSet presAssocID="{00D3F0EC-3A9A-427C-BB84-6910F15BCC24}" presName="horz1" presStyleCnt="0"/>
      <dgm:spPr/>
    </dgm:pt>
    <dgm:pt modelId="{B637F7C8-45D3-4116-9083-3410004CDBDF}" type="pres">
      <dgm:prSet presAssocID="{00D3F0EC-3A9A-427C-BB84-6910F15BCC24}" presName="tx1" presStyleLbl="revTx" presStyleIdx="3" presStyleCnt="8"/>
      <dgm:spPr/>
      <dgm:t>
        <a:bodyPr/>
        <a:lstStyle/>
        <a:p>
          <a:endParaRPr lang="ru-RU"/>
        </a:p>
      </dgm:t>
    </dgm:pt>
    <dgm:pt modelId="{90806B18-E322-4CEE-A3A6-1E9B9B4849D3}" type="pres">
      <dgm:prSet presAssocID="{00D3F0EC-3A9A-427C-BB84-6910F15BCC24}" presName="vert1" presStyleCnt="0"/>
      <dgm:spPr/>
    </dgm:pt>
    <dgm:pt modelId="{AACA48B6-C3E8-4771-82A2-71E8E3C0B2C7}" type="pres">
      <dgm:prSet presAssocID="{FEBAA0EC-9874-4B4A-9D1F-9DD13EABD56C}" presName="thickLine" presStyleLbl="alignNode1" presStyleIdx="4" presStyleCnt="8"/>
      <dgm:spPr/>
    </dgm:pt>
    <dgm:pt modelId="{4B50DE7C-CDFF-4A7A-88AC-4143024D6E6C}" type="pres">
      <dgm:prSet presAssocID="{FEBAA0EC-9874-4B4A-9D1F-9DD13EABD56C}" presName="horz1" presStyleCnt="0"/>
      <dgm:spPr/>
    </dgm:pt>
    <dgm:pt modelId="{D42DEE6E-01BD-4137-BA3E-B1592B9B40E2}" type="pres">
      <dgm:prSet presAssocID="{FEBAA0EC-9874-4B4A-9D1F-9DD13EABD56C}" presName="tx1" presStyleLbl="revTx" presStyleIdx="4" presStyleCnt="8"/>
      <dgm:spPr/>
      <dgm:t>
        <a:bodyPr/>
        <a:lstStyle/>
        <a:p>
          <a:endParaRPr lang="ru-RU"/>
        </a:p>
      </dgm:t>
    </dgm:pt>
    <dgm:pt modelId="{AFB51EBA-F2F4-4987-859D-6C310E935EEF}" type="pres">
      <dgm:prSet presAssocID="{FEBAA0EC-9874-4B4A-9D1F-9DD13EABD56C}" presName="vert1" presStyleCnt="0"/>
      <dgm:spPr/>
    </dgm:pt>
    <dgm:pt modelId="{2B60BFB7-8266-4362-9E4E-6161CAAAA702}" type="pres">
      <dgm:prSet presAssocID="{554893C3-B4E7-4DEB-844F-D566DC37BD43}" presName="thickLine" presStyleLbl="alignNode1" presStyleIdx="5" presStyleCnt="8"/>
      <dgm:spPr/>
    </dgm:pt>
    <dgm:pt modelId="{B525467E-4278-4619-8860-44849EEDD613}" type="pres">
      <dgm:prSet presAssocID="{554893C3-B4E7-4DEB-844F-D566DC37BD43}" presName="horz1" presStyleCnt="0"/>
      <dgm:spPr/>
    </dgm:pt>
    <dgm:pt modelId="{0339E768-F666-490F-A6AC-A0C3DF3381CF}" type="pres">
      <dgm:prSet presAssocID="{554893C3-B4E7-4DEB-844F-D566DC37BD43}" presName="tx1" presStyleLbl="revTx" presStyleIdx="5" presStyleCnt="8"/>
      <dgm:spPr/>
      <dgm:t>
        <a:bodyPr/>
        <a:lstStyle/>
        <a:p>
          <a:endParaRPr lang="ru-RU"/>
        </a:p>
      </dgm:t>
    </dgm:pt>
    <dgm:pt modelId="{C18B346C-5020-47BC-96F5-78A8E2BE2597}" type="pres">
      <dgm:prSet presAssocID="{554893C3-B4E7-4DEB-844F-D566DC37BD43}" presName="vert1" presStyleCnt="0"/>
      <dgm:spPr/>
    </dgm:pt>
    <dgm:pt modelId="{B1A217CD-70F1-493E-A57F-D85B07FD3EF2}" type="pres">
      <dgm:prSet presAssocID="{297DE0AD-9C65-491D-B245-184344A001F7}" presName="thickLine" presStyleLbl="alignNode1" presStyleIdx="6" presStyleCnt="8"/>
      <dgm:spPr/>
    </dgm:pt>
    <dgm:pt modelId="{7F6436F8-7362-473A-A569-C3E041483873}" type="pres">
      <dgm:prSet presAssocID="{297DE0AD-9C65-491D-B245-184344A001F7}" presName="horz1" presStyleCnt="0"/>
      <dgm:spPr/>
    </dgm:pt>
    <dgm:pt modelId="{948EDDD9-5DA9-4F4E-A8F3-A650FBD32C18}" type="pres">
      <dgm:prSet presAssocID="{297DE0AD-9C65-491D-B245-184344A001F7}" presName="tx1" presStyleLbl="revTx" presStyleIdx="6" presStyleCnt="8"/>
      <dgm:spPr/>
      <dgm:t>
        <a:bodyPr/>
        <a:lstStyle/>
        <a:p>
          <a:endParaRPr lang="ru-RU"/>
        </a:p>
      </dgm:t>
    </dgm:pt>
    <dgm:pt modelId="{5DF3A7D1-9DC4-47CD-A442-D6F7E825DFA2}" type="pres">
      <dgm:prSet presAssocID="{297DE0AD-9C65-491D-B245-184344A001F7}" presName="vert1" presStyleCnt="0"/>
      <dgm:spPr/>
    </dgm:pt>
    <dgm:pt modelId="{44C0B0EC-567C-4BD7-AAB8-2A8ACEF52D77}" type="pres">
      <dgm:prSet presAssocID="{3181B659-ACDC-466B-9729-504D8AF042C1}" presName="thickLine" presStyleLbl="alignNode1" presStyleIdx="7" presStyleCnt="8"/>
      <dgm:spPr/>
    </dgm:pt>
    <dgm:pt modelId="{E43B540E-EF59-499C-BAA5-A6A8DB56E242}" type="pres">
      <dgm:prSet presAssocID="{3181B659-ACDC-466B-9729-504D8AF042C1}" presName="horz1" presStyleCnt="0"/>
      <dgm:spPr/>
    </dgm:pt>
    <dgm:pt modelId="{DB4E49C0-B5E5-4470-B4B5-5938771C8589}" type="pres">
      <dgm:prSet presAssocID="{3181B659-ACDC-466B-9729-504D8AF042C1}" presName="tx1" presStyleLbl="revTx" presStyleIdx="7" presStyleCnt="8"/>
      <dgm:spPr/>
      <dgm:t>
        <a:bodyPr/>
        <a:lstStyle/>
        <a:p>
          <a:endParaRPr lang="ru-RU"/>
        </a:p>
      </dgm:t>
    </dgm:pt>
    <dgm:pt modelId="{32062016-2197-409A-83FA-43E78E27858F}" type="pres">
      <dgm:prSet presAssocID="{3181B659-ACDC-466B-9729-504D8AF042C1}" presName="vert1" presStyleCnt="0"/>
      <dgm:spPr/>
    </dgm:pt>
  </dgm:ptLst>
  <dgm:cxnLst>
    <dgm:cxn modelId="{D7F755B9-60A3-45CC-A0B1-A815F12EABF9}" type="presOf" srcId="{297DE0AD-9C65-491D-B245-184344A001F7}" destId="{948EDDD9-5DA9-4F4E-A8F3-A650FBD32C18}" srcOrd="0" destOrd="0" presId="urn:microsoft.com/office/officeart/2008/layout/LinedList"/>
    <dgm:cxn modelId="{85A3FC63-DD44-46FD-B8BB-DBB5C3503E83}" type="presOf" srcId="{23C62855-060F-45A2-A88C-19B038B614E8}" destId="{84AB0D5A-7919-4AAA-816D-4B8350A1E6E4}" srcOrd="0" destOrd="0" presId="urn:microsoft.com/office/officeart/2008/layout/LinedList"/>
    <dgm:cxn modelId="{74087306-CC60-490E-A42F-FC9FFA220CC8}" srcId="{23C62855-060F-45A2-A88C-19B038B614E8}" destId="{06A66DB2-AE73-4A5F-A23B-4558A142B33F}" srcOrd="2" destOrd="0" parTransId="{367FE133-E03F-4DA7-AF56-6DEF4D69641E}" sibTransId="{6E85AB0F-84C3-41AC-8D02-FB534F4AA63A}"/>
    <dgm:cxn modelId="{93F8B511-518B-442B-90CB-123DDC22FE45}" srcId="{23C62855-060F-45A2-A88C-19B038B614E8}" destId="{00D3F0EC-3A9A-427C-BB84-6910F15BCC24}" srcOrd="3" destOrd="0" parTransId="{606459CD-2F3C-4A38-B521-D78E62858066}" sibTransId="{31BB5C87-2BC9-4802-8829-11115445A54A}"/>
    <dgm:cxn modelId="{5020A484-2564-471D-9E19-F91FC9285022}" srcId="{23C62855-060F-45A2-A88C-19B038B614E8}" destId="{FEBAA0EC-9874-4B4A-9D1F-9DD13EABD56C}" srcOrd="4" destOrd="0" parTransId="{162C397D-C837-43EF-B4E4-C15BA568C216}" sibTransId="{E6AA363A-B069-4E15-A1BD-3C9EC3BF62ED}"/>
    <dgm:cxn modelId="{DA6274BE-065D-4B3C-B612-B93A3B8AE59B}" type="presOf" srcId="{00D3F0EC-3A9A-427C-BB84-6910F15BCC24}" destId="{B637F7C8-45D3-4116-9083-3410004CDBDF}" srcOrd="0" destOrd="0" presId="urn:microsoft.com/office/officeart/2008/layout/LinedList"/>
    <dgm:cxn modelId="{19A06ADE-7E11-4C2E-9CA2-63CF19E90EB5}" srcId="{23C62855-060F-45A2-A88C-19B038B614E8}" destId="{297DE0AD-9C65-491D-B245-184344A001F7}" srcOrd="6" destOrd="0" parTransId="{8895ECDC-0FD4-4D65-89FB-B7C92EFF9111}" sibTransId="{0F93B1BA-A48E-47B5-90CF-EECD174C18C3}"/>
    <dgm:cxn modelId="{FE19D924-96C5-491E-AC5B-3F3AD82DEAA4}" type="presOf" srcId="{3181B659-ACDC-466B-9729-504D8AF042C1}" destId="{DB4E49C0-B5E5-4470-B4B5-5938771C8589}" srcOrd="0" destOrd="0" presId="urn:microsoft.com/office/officeart/2008/layout/LinedList"/>
    <dgm:cxn modelId="{CEE023D9-FD9F-429F-9128-95E61981CC06}" srcId="{23C62855-060F-45A2-A88C-19B038B614E8}" destId="{554893C3-B4E7-4DEB-844F-D566DC37BD43}" srcOrd="5" destOrd="0" parTransId="{88C48101-56BC-477D-9A01-A570ABB67204}" sibTransId="{4B923FF9-6421-49EF-B4EA-31F10BA08E23}"/>
    <dgm:cxn modelId="{C03725BF-E556-4338-8194-C59FDD96B7DE}" type="presOf" srcId="{9E4D25EE-16AE-4990-8CB8-9D54F3A8BD73}" destId="{B1C55766-1932-4D0B-B8DC-FA86CC0095D4}" srcOrd="0" destOrd="0" presId="urn:microsoft.com/office/officeart/2008/layout/LinedList"/>
    <dgm:cxn modelId="{C89E84EC-0803-4F19-85B0-FCBE6E725CB0}" type="presOf" srcId="{06A66DB2-AE73-4A5F-A23B-4558A142B33F}" destId="{04A05FB7-651D-424A-8BD1-3A6B12EE888B}" srcOrd="0" destOrd="0" presId="urn:microsoft.com/office/officeart/2008/layout/LinedList"/>
    <dgm:cxn modelId="{47B96925-FE72-4B5E-A110-7611F4BA160F}" type="presOf" srcId="{554893C3-B4E7-4DEB-844F-D566DC37BD43}" destId="{0339E768-F666-490F-A6AC-A0C3DF3381CF}" srcOrd="0" destOrd="0" presId="urn:microsoft.com/office/officeart/2008/layout/LinedList"/>
    <dgm:cxn modelId="{07EBCD30-1FB7-402E-A8D8-7FB4AFFD4E6A}" type="presOf" srcId="{FEBAA0EC-9874-4B4A-9D1F-9DD13EABD56C}" destId="{D42DEE6E-01BD-4137-BA3E-B1592B9B40E2}" srcOrd="0" destOrd="0" presId="urn:microsoft.com/office/officeart/2008/layout/LinedList"/>
    <dgm:cxn modelId="{7971E035-30F1-47A7-878B-0F68323EFA71}" type="presOf" srcId="{CE338913-2285-4B05-A430-E78F59895485}" destId="{B79A3FEB-8F07-4833-A334-0ADDD27E17C4}" srcOrd="0" destOrd="0" presId="urn:microsoft.com/office/officeart/2008/layout/LinedList"/>
    <dgm:cxn modelId="{9B2E9C07-3E46-4E71-BA9E-21C11A17573B}" srcId="{23C62855-060F-45A2-A88C-19B038B614E8}" destId="{9E4D25EE-16AE-4990-8CB8-9D54F3A8BD73}" srcOrd="0" destOrd="0" parTransId="{0F374C6A-3477-4821-9543-293A1968DFC8}" sibTransId="{BF4235F3-25B1-4E59-BF39-735CBF10BBD7}"/>
    <dgm:cxn modelId="{D20BB1DC-ADE8-4D68-8095-9B5D91F8CC18}" srcId="{23C62855-060F-45A2-A88C-19B038B614E8}" destId="{CE338913-2285-4B05-A430-E78F59895485}" srcOrd="1" destOrd="0" parTransId="{F4355C3A-0A90-4A75-9566-C32B12C7F820}" sibTransId="{9BB99BFA-00D1-497F-A88C-78B2A9BADBA9}"/>
    <dgm:cxn modelId="{A9F3A54B-D5C7-4FBC-8B1E-330C637F2AA8}" srcId="{23C62855-060F-45A2-A88C-19B038B614E8}" destId="{3181B659-ACDC-466B-9729-504D8AF042C1}" srcOrd="7" destOrd="0" parTransId="{BFD011E7-7634-446B-A917-BE54A8E6690E}" sibTransId="{32B503FD-5163-4EA9-A93B-381B21136E2B}"/>
    <dgm:cxn modelId="{DE5E2108-11B6-4E26-81C1-026D223FC107}" type="presParOf" srcId="{84AB0D5A-7919-4AAA-816D-4B8350A1E6E4}" destId="{CDFF3E99-4599-4D0C-B082-224FDECB5B5A}" srcOrd="0" destOrd="0" presId="urn:microsoft.com/office/officeart/2008/layout/LinedList"/>
    <dgm:cxn modelId="{EE8932F6-97B1-4564-86C7-AAECCB2B26AE}" type="presParOf" srcId="{84AB0D5A-7919-4AAA-816D-4B8350A1E6E4}" destId="{AF035500-2FC7-4341-A38E-6C036309454C}" srcOrd="1" destOrd="0" presId="urn:microsoft.com/office/officeart/2008/layout/LinedList"/>
    <dgm:cxn modelId="{002F6ED3-BAE0-48DF-956C-7A79B0E8F1DC}" type="presParOf" srcId="{AF035500-2FC7-4341-A38E-6C036309454C}" destId="{B1C55766-1932-4D0B-B8DC-FA86CC0095D4}" srcOrd="0" destOrd="0" presId="urn:microsoft.com/office/officeart/2008/layout/LinedList"/>
    <dgm:cxn modelId="{BB87D4AE-BF09-48C4-A9D2-8D9B8E3BC0E3}" type="presParOf" srcId="{AF035500-2FC7-4341-A38E-6C036309454C}" destId="{B29B9DB5-4912-4D8E-A9F5-092890A3AECF}" srcOrd="1" destOrd="0" presId="urn:microsoft.com/office/officeart/2008/layout/LinedList"/>
    <dgm:cxn modelId="{D76E7302-6425-49F3-93E7-3C186C55C5B9}" type="presParOf" srcId="{84AB0D5A-7919-4AAA-816D-4B8350A1E6E4}" destId="{B315B616-62EF-4DCC-A111-9750DBFAE189}" srcOrd="2" destOrd="0" presId="urn:microsoft.com/office/officeart/2008/layout/LinedList"/>
    <dgm:cxn modelId="{18B58DFE-A324-42AF-8638-733F1467A45B}" type="presParOf" srcId="{84AB0D5A-7919-4AAA-816D-4B8350A1E6E4}" destId="{7DA1250E-513E-4F2F-AFEE-5D837A39D467}" srcOrd="3" destOrd="0" presId="urn:microsoft.com/office/officeart/2008/layout/LinedList"/>
    <dgm:cxn modelId="{9F77393E-D834-408C-AB04-6146C7AF346C}" type="presParOf" srcId="{7DA1250E-513E-4F2F-AFEE-5D837A39D467}" destId="{B79A3FEB-8F07-4833-A334-0ADDD27E17C4}" srcOrd="0" destOrd="0" presId="urn:microsoft.com/office/officeart/2008/layout/LinedList"/>
    <dgm:cxn modelId="{9B555603-4C17-4F67-8D53-DB0912C8D567}" type="presParOf" srcId="{7DA1250E-513E-4F2F-AFEE-5D837A39D467}" destId="{8F969F99-6A04-4A7C-9FC1-CDC244973B18}" srcOrd="1" destOrd="0" presId="urn:microsoft.com/office/officeart/2008/layout/LinedList"/>
    <dgm:cxn modelId="{E87D609B-7C6A-4A5C-9B4F-4D090A179784}" type="presParOf" srcId="{84AB0D5A-7919-4AAA-816D-4B8350A1E6E4}" destId="{FCA8DC54-D273-46D5-B5D2-90D1ED379D64}" srcOrd="4" destOrd="0" presId="urn:microsoft.com/office/officeart/2008/layout/LinedList"/>
    <dgm:cxn modelId="{A9128CBE-83FA-433C-B472-9F5414F82157}" type="presParOf" srcId="{84AB0D5A-7919-4AAA-816D-4B8350A1E6E4}" destId="{65B3CC22-DA93-482E-BB45-5D51F4F1DA62}" srcOrd="5" destOrd="0" presId="urn:microsoft.com/office/officeart/2008/layout/LinedList"/>
    <dgm:cxn modelId="{48A1E1BF-5FDA-4982-A135-D4AD7C0E3EF5}" type="presParOf" srcId="{65B3CC22-DA93-482E-BB45-5D51F4F1DA62}" destId="{04A05FB7-651D-424A-8BD1-3A6B12EE888B}" srcOrd="0" destOrd="0" presId="urn:microsoft.com/office/officeart/2008/layout/LinedList"/>
    <dgm:cxn modelId="{8D97A4F7-470B-430B-A318-01E4BEF84050}" type="presParOf" srcId="{65B3CC22-DA93-482E-BB45-5D51F4F1DA62}" destId="{81CB1F53-74D4-4F87-9CB8-F67B8CB47177}" srcOrd="1" destOrd="0" presId="urn:microsoft.com/office/officeart/2008/layout/LinedList"/>
    <dgm:cxn modelId="{B03978E7-C884-4AE4-BD58-75B516959A59}" type="presParOf" srcId="{84AB0D5A-7919-4AAA-816D-4B8350A1E6E4}" destId="{92BC2427-1370-41FA-84BC-E09CEAC7BE5F}" srcOrd="6" destOrd="0" presId="urn:microsoft.com/office/officeart/2008/layout/LinedList"/>
    <dgm:cxn modelId="{C2FE491B-CE1F-414A-A018-E3B082A9D432}" type="presParOf" srcId="{84AB0D5A-7919-4AAA-816D-4B8350A1E6E4}" destId="{9A1421DB-AF05-4842-ADE1-74B91EB0E365}" srcOrd="7" destOrd="0" presId="urn:microsoft.com/office/officeart/2008/layout/LinedList"/>
    <dgm:cxn modelId="{2D064AB2-51A8-410A-BE49-2F1A055C57A5}" type="presParOf" srcId="{9A1421DB-AF05-4842-ADE1-74B91EB0E365}" destId="{B637F7C8-45D3-4116-9083-3410004CDBDF}" srcOrd="0" destOrd="0" presId="urn:microsoft.com/office/officeart/2008/layout/LinedList"/>
    <dgm:cxn modelId="{2FDD0B19-1394-416E-83FE-073B6FD1BA98}" type="presParOf" srcId="{9A1421DB-AF05-4842-ADE1-74B91EB0E365}" destId="{90806B18-E322-4CEE-A3A6-1E9B9B4849D3}" srcOrd="1" destOrd="0" presId="urn:microsoft.com/office/officeart/2008/layout/LinedList"/>
    <dgm:cxn modelId="{E526A990-9A32-4AAC-93EB-21468B52EB24}" type="presParOf" srcId="{84AB0D5A-7919-4AAA-816D-4B8350A1E6E4}" destId="{AACA48B6-C3E8-4771-82A2-71E8E3C0B2C7}" srcOrd="8" destOrd="0" presId="urn:microsoft.com/office/officeart/2008/layout/LinedList"/>
    <dgm:cxn modelId="{9C937494-E57D-47B7-B6C6-84952AC346DF}" type="presParOf" srcId="{84AB0D5A-7919-4AAA-816D-4B8350A1E6E4}" destId="{4B50DE7C-CDFF-4A7A-88AC-4143024D6E6C}" srcOrd="9" destOrd="0" presId="urn:microsoft.com/office/officeart/2008/layout/LinedList"/>
    <dgm:cxn modelId="{E5F3887F-E551-465E-9AAE-2F1B996B6433}" type="presParOf" srcId="{4B50DE7C-CDFF-4A7A-88AC-4143024D6E6C}" destId="{D42DEE6E-01BD-4137-BA3E-B1592B9B40E2}" srcOrd="0" destOrd="0" presId="urn:microsoft.com/office/officeart/2008/layout/LinedList"/>
    <dgm:cxn modelId="{9B2F1EE2-677D-4944-8221-C5B219328CC4}" type="presParOf" srcId="{4B50DE7C-CDFF-4A7A-88AC-4143024D6E6C}" destId="{AFB51EBA-F2F4-4987-859D-6C310E935EEF}" srcOrd="1" destOrd="0" presId="urn:microsoft.com/office/officeart/2008/layout/LinedList"/>
    <dgm:cxn modelId="{678D7588-8A5F-4FD4-BC2D-FB326C42ADAE}" type="presParOf" srcId="{84AB0D5A-7919-4AAA-816D-4B8350A1E6E4}" destId="{2B60BFB7-8266-4362-9E4E-6161CAAAA702}" srcOrd="10" destOrd="0" presId="urn:microsoft.com/office/officeart/2008/layout/LinedList"/>
    <dgm:cxn modelId="{BB797275-32DF-4B99-83AF-46362C61A318}" type="presParOf" srcId="{84AB0D5A-7919-4AAA-816D-4B8350A1E6E4}" destId="{B525467E-4278-4619-8860-44849EEDD613}" srcOrd="11" destOrd="0" presId="urn:microsoft.com/office/officeart/2008/layout/LinedList"/>
    <dgm:cxn modelId="{33AC96DF-6B9B-470A-99CD-B8F85E568B81}" type="presParOf" srcId="{B525467E-4278-4619-8860-44849EEDD613}" destId="{0339E768-F666-490F-A6AC-A0C3DF3381CF}" srcOrd="0" destOrd="0" presId="urn:microsoft.com/office/officeart/2008/layout/LinedList"/>
    <dgm:cxn modelId="{C36E5656-780E-4955-A41F-BC6243681852}" type="presParOf" srcId="{B525467E-4278-4619-8860-44849EEDD613}" destId="{C18B346C-5020-47BC-96F5-78A8E2BE2597}" srcOrd="1" destOrd="0" presId="urn:microsoft.com/office/officeart/2008/layout/LinedList"/>
    <dgm:cxn modelId="{3FB63382-2F01-4707-8BB6-345BA9DFF462}" type="presParOf" srcId="{84AB0D5A-7919-4AAA-816D-4B8350A1E6E4}" destId="{B1A217CD-70F1-493E-A57F-D85B07FD3EF2}" srcOrd="12" destOrd="0" presId="urn:microsoft.com/office/officeart/2008/layout/LinedList"/>
    <dgm:cxn modelId="{6E9D553E-5118-43AA-86A0-6EF7430C08A0}" type="presParOf" srcId="{84AB0D5A-7919-4AAA-816D-4B8350A1E6E4}" destId="{7F6436F8-7362-473A-A569-C3E041483873}" srcOrd="13" destOrd="0" presId="urn:microsoft.com/office/officeart/2008/layout/LinedList"/>
    <dgm:cxn modelId="{DFF18AE9-3E94-49F4-BDB6-FAEBFB97ABEB}" type="presParOf" srcId="{7F6436F8-7362-473A-A569-C3E041483873}" destId="{948EDDD9-5DA9-4F4E-A8F3-A650FBD32C18}" srcOrd="0" destOrd="0" presId="urn:microsoft.com/office/officeart/2008/layout/LinedList"/>
    <dgm:cxn modelId="{14FFD9E3-4AD6-47A7-96E0-78CB1ED290C6}" type="presParOf" srcId="{7F6436F8-7362-473A-A569-C3E041483873}" destId="{5DF3A7D1-9DC4-47CD-A442-D6F7E825DFA2}" srcOrd="1" destOrd="0" presId="urn:microsoft.com/office/officeart/2008/layout/LinedList"/>
    <dgm:cxn modelId="{B5ED2D26-254E-4321-BA8C-190C713F4D99}" type="presParOf" srcId="{84AB0D5A-7919-4AAA-816D-4B8350A1E6E4}" destId="{44C0B0EC-567C-4BD7-AAB8-2A8ACEF52D77}" srcOrd="14" destOrd="0" presId="urn:microsoft.com/office/officeart/2008/layout/LinedList"/>
    <dgm:cxn modelId="{32DA9069-E9A5-4A53-A480-17B4541ED742}" type="presParOf" srcId="{84AB0D5A-7919-4AAA-816D-4B8350A1E6E4}" destId="{E43B540E-EF59-499C-BAA5-A6A8DB56E242}" srcOrd="15" destOrd="0" presId="urn:microsoft.com/office/officeart/2008/layout/LinedList"/>
    <dgm:cxn modelId="{BD8811FC-699A-4C3C-8C30-348AA1AA2026}" type="presParOf" srcId="{E43B540E-EF59-499C-BAA5-A6A8DB56E242}" destId="{DB4E49C0-B5E5-4470-B4B5-5938771C8589}" srcOrd="0" destOrd="0" presId="urn:microsoft.com/office/officeart/2008/layout/LinedList"/>
    <dgm:cxn modelId="{31DE9433-4835-4659-8166-FE8E65328AC8}" type="presParOf" srcId="{E43B540E-EF59-499C-BAA5-A6A8DB56E242}" destId="{32062016-2197-409A-83FA-43E78E27858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E3CB21-5F26-41A9-873C-69C387A7AC8C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4AF9D3F-D53F-41BF-BD93-B42D9FD4BF5A}">
      <dgm:prSet phldr="0"/>
      <dgm:spPr/>
      <dgm:t>
        <a:bodyPr/>
        <a:lstStyle/>
        <a:p>
          <a:pPr rtl="0"/>
          <a:r>
            <a:rPr lang="ru-RU" dirty="0"/>
            <a:t>Когда он сел на уступленное ему место, соседи заметно отодвинулись от него.</a:t>
          </a:r>
          <a:br>
            <a:rPr lang="ru-RU" dirty="0"/>
          </a:br>
          <a:endParaRPr lang="ru-RU" dirty="0"/>
        </a:p>
      </dgm:t>
    </dgm:pt>
    <dgm:pt modelId="{68319713-51B7-41B4-B548-1F5F147792EB}" type="parTrans" cxnId="{2A720AE5-92EE-49DE-9B54-A3BE5D9F6357}">
      <dgm:prSet/>
      <dgm:spPr/>
    </dgm:pt>
    <dgm:pt modelId="{75892A27-5766-498C-81EF-3C60B05223BB}" type="sibTrans" cxnId="{2A720AE5-92EE-49DE-9B54-A3BE5D9F6357}">
      <dgm:prSet/>
      <dgm:spPr/>
      <dgm:t>
        <a:bodyPr/>
        <a:lstStyle/>
        <a:p>
          <a:endParaRPr lang="ru-RU"/>
        </a:p>
      </dgm:t>
    </dgm:pt>
    <dgm:pt modelId="{6DA9D2D4-1F8B-42B2-9885-1B5295241AA5}">
      <dgm:prSet phldr="0"/>
      <dgm:spPr/>
      <dgm:t>
        <a:bodyPr/>
        <a:lstStyle/>
        <a:p>
          <a:pPr rtl="0"/>
          <a:r>
            <a:rPr lang="ru-RU" dirty="0"/>
            <a:t>Он сел на уступленное ему место, а соседи отодвинулись от него. </a:t>
          </a:r>
        </a:p>
      </dgm:t>
    </dgm:pt>
    <dgm:pt modelId="{D64423F2-9919-4331-AF38-5069DB25AF59}" type="parTrans" cxnId="{6E9FB709-D765-484E-AF23-A6E7870AE132}">
      <dgm:prSet/>
      <dgm:spPr/>
    </dgm:pt>
    <dgm:pt modelId="{6465DFB7-0AD5-4A5A-83D4-56866F8A0355}" type="sibTrans" cxnId="{6E9FB709-D765-484E-AF23-A6E7870AE132}">
      <dgm:prSet/>
      <dgm:spPr/>
      <dgm:t>
        <a:bodyPr/>
        <a:lstStyle/>
        <a:p>
          <a:endParaRPr lang="ru-RU"/>
        </a:p>
      </dgm:t>
    </dgm:pt>
    <dgm:pt modelId="{512A44FD-27C1-4AED-AB76-B8F86B1B8013}">
      <dgm:prSet phldr="0"/>
      <dgm:spPr/>
      <dgm:t>
        <a:bodyPr/>
        <a:lstStyle/>
        <a:p>
          <a:r>
            <a:rPr lang="ru-RU" dirty="0"/>
            <a:t>Сев на уступленное ему место, он заставил соседей отодвинуться.</a:t>
          </a:r>
        </a:p>
      </dgm:t>
    </dgm:pt>
    <dgm:pt modelId="{70314CE3-1AC4-4551-BD0E-B67CC0CF6115}" type="parTrans" cxnId="{86C517FC-8E6B-4FCE-AB3B-CC337CB994AD}">
      <dgm:prSet/>
      <dgm:spPr/>
    </dgm:pt>
    <dgm:pt modelId="{D5484EDE-11E8-4B88-9F03-C161116D01D3}" type="sibTrans" cxnId="{86C517FC-8E6B-4FCE-AB3B-CC337CB994AD}">
      <dgm:prSet/>
      <dgm:spPr/>
      <dgm:t>
        <a:bodyPr/>
        <a:lstStyle/>
        <a:p>
          <a:endParaRPr lang="ru-RU"/>
        </a:p>
      </dgm:t>
    </dgm:pt>
    <dgm:pt modelId="{A0D1D39C-8526-4DDB-A8D4-3476317BA4D3}" type="pres">
      <dgm:prSet presAssocID="{C6E3CB21-5F26-41A9-873C-69C387A7AC8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F20963-741D-442F-AF4E-94EBAFA52EBC}" type="pres">
      <dgm:prSet presAssocID="{C6E3CB21-5F26-41A9-873C-69C387A7AC8C}" presName="dummyMaxCanvas" presStyleCnt="0">
        <dgm:presLayoutVars/>
      </dgm:prSet>
      <dgm:spPr/>
    </dgm:pt>
    <dgm:pt modelId="{16CDD7E0-A64F-42B4-8DB4-3BD418B8A86E}" type="pres">
      <dgm:prSet presAssocID="{C6E3CB21-5F26-41A9-873C-69C387A7AC8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F71FD-BD81-43F5-93AC-529A07F5E86D}" type="pres">
      <dgm:prSet presAssocID="{C6E3CB21-5F26-41A9-873C-69C387A7AC8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65F2E-EEC2-4B39-8546-BD4500097D91}" type="pres">
      <dgm:prSet presAssocID="{C6E3CB21-5F26-41A9-873C-69C387A7AC8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889F6-0606-49C6-B1DB-2DDFACC1217D}" type="pres">
      <dgm:prSet presAssocID="{C6E3CB21-5F26-41A9-873C-69C387A7AC8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31030-1357-4F49-86DC-B573827609B4}" type="pres">
      <dgm:prSet presAssocID="{C6E3CB21-5F26-41A9-873C-69C387A7AC8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F2E6C9-F20F-4A63-93C7-59B4A4A627B7}" type="pres">
      <dgm:prSet presAssocID="{C6E3CB21-5F26-41A9-873C-69C387A7AC8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6DA83-541F-48F9-915B-32DC5975FF7C}" type="pres">
      <dgm:prSet presAssocID="{C6E3CB21-5F26-41A9-873C-69C387A7AC8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141899-6CB6-4372-BEA9-0F93E8A7AB1C}" type="pres">
      <dgm:prSet presAssocID="{C6E3CB21-5F26-41A9-873C-69C387A7AC8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720AE5-92EE-49DE-9B54-A3BE5D9F6357}" srcId="{C6E3CB21-5F26-41A9-873C-69C387A7AC8C}" destId="{24AF9D3F-D53F-41BF-BD93-B42D9FD4BF5A}" srcOrd="0" destOrd="0" parTransId="{68319713-51B7-41B4-B548-1F5F147792EB}" sibTransId="{75892A27-5766-498C-81EF-3C60B05223BB}"/>
    <dgm:cxn modelId="{8364B1D4-8D72-41C6-845E-44C289CB2808}" type="presOf" srcId="{6465DFB7-0AD5-4A5A-83D4-56866F8A0355}" destId="{29631030-1357-4F49-86DC-B573827609B4}" srcOrd="0" destOrd="0" presId="urn:microsoft.com/office/officeart/2005/8/layout/vProcess5"/>
    <dgm:cxn modelId="{8BF90A7D-4C3A-4FF9-8781-2F9CA278577A}" type="presOf" srcId="{6DA9D2D4-1F8B-42B2-9885-1B5295241AA5}" destId="{64EF71FD-BD81-43F5-93AC-529A07F5E86D}" srcOrd="0" destOrd="0" presId="urn:microsoft.com/office/officeart/2005/8/layout/vProcess5"/>
    <dgm:cxn modelId="{86C517FC-8E6B-4FCE-AB3B-CC337CB994AD}" srcId="{C6E3CB21-5F26-41A9-873C-69C387A7AC8C}" destId="{512A44FD-27C1-4AED-AB76-B8F86B1B8013}" srcOrd="2" destOrd="0" parTransId="{70314CE3-1AC4-4551-BD0E-B67CC0CF6115}" sibTransId="{D5484EDE-11E8-4B88-9F03-C161116D01D3}"/>
    <dgm:cxn modelId="{11B1AB87-297A-4B6D-BB09-C3F5694BDFB2}" type="presOf" srcId="{24AF9D3F-D53F-41BF-BD93-B42D9FD4BF5A}" destId="{16CDD7E0-A64F-42B4-8DB4-3BD418B8A86E}" srcOrd="0" destOrd="0" presId="urn:microsoft.com/office/officeart/2005/8/layout/vProcess5"/>
    <dgm:cxn modelId="{E799E525-03D6-4083-ADD1-3A01E7FB4BD0}" type="presOf" srcId="{75892A27-5766-498C-81EF-3C60B05223BB}" destId="{C44889F6-0606-49C6-B1DB-2DDFACC1217D}" srcOrd="0" destOrd="0" presId="urn:microsoft.com/office/officeart/2005/8/layout/vProcess5"/>
    <dgm:cxn modelId="{6E9FB709-D765-484E-AF23-A6E7870AE132}" srcId="{C6E3CB21-5F26-41A9-873C-69C387A7AC8C}" destId="{6DA9D2D4-1F8B-42B2-9885-1B5295241AA5}" srcOrd="1" destOrd="0" parTransId="{D64423F2-9919-4331-AF38-5069DB25AF59}" sibTransId="{6465DFB7-0AD5-4A5A-83D4-56866F8A0355}"/>
    <dgm:cxn modelId="{4A592CED-B137-422B-BCA4-052C9DA53F4C}" type="presOf" srcId="{24AF9D3F-D53F-41BF-BD93-B42D9FD4BF5A}" destId="{2CF2E6C9-F20F-4A63-93C7-59B4A4A627B7}" srcOrd="1" destOrd="0" presId="urn:microsoft.com/office/officeart/2005/8/layout/vProcess5"/>
    <dgm:cxn modelId="{1AD5403E-2BFD-43DB-8780-51282BD54B45}" type="presOf" srcId="{512A44FD-27C1-4AED-AB76-B8F86B1B8013}" destId="{EC141899-6CB6-4372-BEA9-0F93E8A7AB1C}" srcOrd="1" destOrd="0" presId="urn:microsoft.com/office/officeart/2005/8/layout/vProcess5"/>
    <dgm:cxn modelId="{4EFA6074-A40E-4F4E-A11D-5955E80C32CE}" type="presOf" srcId="{C6E3CB21-5F26-41A9-873C-69C387A7AC8C}" destId="{A0D1D39C-8526-4DDB-A8D4-3476317BA4D3}" srcOrd="0" destOrd="0" presId="urn:microsoft.com/office/officeart/2005/8/layout/vProcess5"/>
    <dgm:cxn modelId="{0041D4FA-1129-4902-9202-FC3CBB7C8886}" type="presOf" srcId="{512A44FD-27C1-4AED-AB76-B8F86B1B8013}" destId="{AEA65F2E-EEC2-4B39-8546-BD4500097D91}" srcOrd="0" destOrd="0" presId="urn:microsoft.com/office/officeart/2005/8/layout/vProcess5"/>
    <dgm:cxn modelId="{022D7134-8736-4C5F-9892-E5973ED39881}" type="presOf" srcId="{6DA9D2D4-1F8B-42B2-9885-1B5295241AA5}" destId="{8B66DA83-541F-48F9-915B-32DC5975FF7C}" srcOrd="1" destOrd="0" presId="urn:microsoft.com/office/officeart/2005/8/layout/vProcess5"/>
    <dgm:cxn modelId="{93E0B6D2-2993-4717-A8BF-4149E1194819}" type="presParOf" srcId="{A0D1D39C-8526-4DDB-A8D4-3476317BA4D3}" destId="{EAF20963-741D-442F-AF4E-94EBAFA52EBC}" srcOrd="0" destOrd="0" presId="urn:microsoft.com/office/officeart/2005/8/layout/vProcess5"/>
    <dgm:cxn modelId="{37C6AECB-8318-46E0-A198-F515C39556F5}" type="presParOf" srcId="{A0D1D39C-8526-4DDB-A8D4-3476317BA4D3}" destId="{16CDD7E0-A64F-42B4-8DB4-3BD418B8A86E}" srcOrd="1" destOrd="0" presId="urn:microsoft.com/office/officeart/2005/8/layout/vProcess5"/>
    <dgm:cxn modelId="{187832C5-B0A0-4D79-A122-8519295DEE9F}" type="presParOf" srcId="{A0D1D39C-8526-4DDB-A8D4-3476317BA4D3}" destId="{64EF71FD-BD81-43F5-93AC-529A07F5E86D}" srcOrd="2" destOrd="0" presId="urn:microsoft.com/office/officeart/2005/8/layout/vProcess5"/>
    <dgm:cxn modelId="{2642790A-5073-484C-9260-A2011AD145D6}" type="presParOf" srcId="{A0D1D39C-8526-4DDB-A8D4-3476317BA4D3}" destId="{AEA65F2E-EEC2-4B39-8546-BD4500097D91}" srcOrd="3" destOrd="0" presId="urn:microsoft.com/office/officeart/2005/8/layout/vProcess5"/>
    <dgm:cxn modelId="{10EB1A52-D2F2-458C-BEB5-C44584CFC4A8}" type="presParOf" srcId="{A0D1D39C-8526-4DDB-A8D4-3476317BA4D3}" destId="{C44889F6-0606-49C6-B1DB-2DDFACC1217D}" srcOrd="4" destOrd="0" presId="urn:microsoft.com/office/officeart/2005/8/layout/vProcess5"/>
    <dgm:cxn modelId="{EEA675C6-668D-468B-B88C-8D4CF02A1BF7}" type="presParOf" srcId="{A0D1D39C-8526-4DDB-A8D4-3476317BA4D3}" destId="{29631030-1357-4F49-86DC-B573827609B4}" srcOrd="5" destOrd="0" presId="urn:microsoft.com/office/officeart/2005/8/layout/vProcess5"/>
    <dgm:cxn modelId="{47DA6220-ED09-4D0C-BE22-B3C921E8B406}" type="presParOf" srcId="{A0D1D39C-8526-4DDB-A8D4-3476317BA4D3}" destId="{2CF2E6C9-F20F-4A63-93C7-59B4A4A627B7}" srcOrd="6" destOrd="0" presId="urn:microsoft.com/office/officeart/2005/8/layout/vProcess5"/>
    <dgm:cxn modelId="{B816C16F-675D-4FA5-B642-4175181B02E0}" type="presParOf" srcId="{A0D1D39C-8526-4DDB-A8D4-3476317BA4D3}" destId="{8B66DA83-541F-48F9-915B-32DC5975FF7C}" srcOrd="7" destOrd="0" presId="urn:microsoft.com/office/officeart/2005/8/layout/vProcess5"/>
    <dgm:cxn modelId="{3F03FEA2-1DCA-4E2F-8F12-7BE9C9FD3631}" type="presParOf" srcId="{A0D1D39C-8526-4DDB-A8D4-3476317BA4D3}" destId="{EC141899-6CB6-4372-BEA9-0F93E8A7AB1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C7ED5E-1C62-43B0-9ACB-9F6C0AF9D99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3D605E8-88DC-494E-BF49-A410367F347D}">
      <dgm:prSet phldrT="[Текст]" phldr="0"/>
      <dgm:spPr/>
      <dgm:t>
        <a:bodyPr/>
        <a:lstStyle/>
        <a:p>
          <a:pPr rtl="0"/>
          <a:r>
            <a:rPr lang="ru-RU"/>
            <a:t>Небольшое помещение на втором этаже занимает фирма, которая предлагает своим клиентам туры по всем континентам и странам. </a:t>
          </a:r>
        </a:p>
      </dgm:t>
    </dgm:pt>
    <dgm:pt modelId="{8ED7ED7C-BB91-494E-8B5B-AF4CD5CE7900}" type="parTrans" cxnId="{BC98FD4F-243E-4296-B121-295E0F781DA5}">
      <dgm:prSet/>
      <dgm:spPr/>
    </dgm:pt>
    <dgm:pt modelId="{E3ACE9FA-0B30-4529-9FDE-491273BA0726}" type="sibTrans" cxnId="{BC98FD4F-243E-4296-B121-295E0F781DA5}">
      <dgm:prSet/>
      <dgm:spPr/>
      <dgm:t>
        <a:bodyPr/>
        <a:lstStyle/>
        <a:p>
          <a:endParaRPr lang="ru-RU"/>
        </a:p>
      </dgm:t>
    </dgm:pt>
    <dgm:pt modelId="{BEA22E98-0F2D-4804-8D07-5CA34E586087}">
      <dgm:prSet phldr="0"/>
      <dgm:spPr/>
      <dgm:t>
        <a:bodyPr/>
        <a:lstStyle/>
        <a:p>
          <a:r>
            <a:rPr lang="ru-RU" dirty="0"/>
            <a:t>Небольшое помещение на втором этаже занимает туристическая </a:t>
          </a:r>
          <a:r>
            <a:rPr lang="ru-RU" dirty="0" smtClean="0"/>
            <a:t>фирма.</a:t>
          </a:r>
          <a:endParaRPr lang="ru-RU" dirty="0"/>
        </a:p>
      </dgm:t>
    </dgm:pt>
    <dgm:pt modelId="{D634C0B5-C6EB-453E-AF7A-F2ECADB01359}" type="parTrans" cxnId="{29D874D8-0CF4-4CD8-99F1-09DE54EDE0B7}">
      <dgm:prSet/>
      <dgm:spPr/>
    </dgm:pt>
    <dgm:pt modelId="{C2A7513F-83C2-4B8B-9231-695E4F19064B}" type="sibTrans" cxnId="{29D874D8-0CF4-4CD8-99F1-09DE54EDE0B7}">
      <dgm:prSet/>
      <dgm:spPr/>
      <dgm:t>
        <a:bodyPr/>
        <a:lstStyle/>
        <a:p>
          <a:endParaRPr lang="ru-RU"/>
        </a:p>
      </dgm:t>
    </dgm:pt>
    <dgm:pt modelId="{C961A5E7-69E0-4024-848D-E580BDF285C6}" type="pres">
      <dgm:prSet presAssocID="{A0C7ED5E-1C62-43B0-9ACB-9F6C0AF9D99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A0F20C-151A-4B54-8375-81F7CEEE9886}" type="pres">
      <dgm:prSet presAssocID="{A0C7ED5E-1C62-43B0-9ACB-9F6C0AF9D99A}" presName="dummyMaxCanvas" presStyleCnt="0">
        <dgm:presLayoutVars/>
      </dgm:prSet>
      <dgm:spPr/>
    </dgm:pt>
    <dgm:pt modelId="{A622DC50-B7D3-43EA-ACD9-43191E0A2070}" type="pres">
      <dgm:prSet presAssocID="{A0C7ED5E-1C62-43B0-9ACB-9F6C0AF9D99A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02DCC-2565-462A-B469-5F9E4136DD98}" type="pres">
      <dgm:prSet presAssocID="{A0C7ED5E-1C62-43B0-9ACB-9F6C0AF9D99A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68589-E3B7-4C3B-A436-072EC9704796}" type="pres">
      <dgm:prSet presAssocID="{A0C7ED5E-1C62-43B0-9ACB-9F6C0AF9D99A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D4F50-24ED-4012-9A40-EB8E8E1E06A6}" type="pres">
      <dgm:prSet presAssocID="{A0C7ED5E-1C62-43B0-9ACB-9F6C0AF9D99A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692D3-B86F-450E-85B6-9C2F4C5923ED}" type="pres">
      <dgm:prSet presAssocID="{A0C7ED5E-1C62-43B0-9ACB-9F6C0AF9D99A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F31D1E-2801-4BEF-B477-A154A267DAB6}" type="presOf" srcId="{BEA22E98-0F2D-4804-8D07-5CA34E586087}" destId="{D6702DCC-2565-462A-B469-5F9E4136DD98}" srcOrd="0" destOrd="0" presId="urn:microsoft.com/office/officeart/2005/8/layout/vProcess5"/>
    <dgm:cxn modelId="{521847D5-1C95-45D3-B4FC-42D6475AABA3}" type="presOf" srcId="{BEA22E98-0F2D-4804-8D07-5CA34E586087}" destId="{199692D3-B86F-450E-85B6-9C2F4C5923ED}" srcOrd="1" destOrd="0" presId="urn:microsoft.com/office/officeart/2005/8/layout/vProcess5"/>
    <dgm:cxn modelId="{29D874D8-0CF4-4CD8-99F1-09DE54EDE0B7}" srcId="{A0C7ED5E-1C62-43B0-9ACB-9F6C0AF9D99A}" destId="{BEA22E98-0F2D-4804-8D07-5CA34E586087}" srcOrd="1" destOrd="0" parTransId="{D634C0B5-C6EB-453E-AF7A-F2ECADB01359}" sibTransId="{C2A7513F-83C2-4B8B-9231-695E4F19064B}"/>
    <dgm:cxn modelId="{308D6A15-B304-428A-82FE-0AE18E8D7E74}" type="presOf" srcId="{E3ACE9FA-0B30-4529-9FDE-491273BA0726}" destId="{B9568589-E3B7-4C3B-A436-072EC9704796}" srcOrd="0" destOrd="0" presId="urn:microsoft.com/office/officeart/2005/8/layout/vProcess5"/>
    <dgm:cxn modelId="{3E13D017-C8DD-4262-BAE8-2A5E95E001FF}" type="presOf" srcId="{33D605E8-88DC-494E-BF49-A410367F347D}" destId="{7E5D4F50-24ED-4012-9A40-EB8E8E1E06A6}" srcOrd="1" destOrd="0" presId="urn:microsoft.com/office/officeart/2005/8/layout/vProcess5"/>
    <dgm:cxn modelId="{DEE9C8F6-A802-4482-8F94-A8C191064D72}" type="presOf" srcId="{33D605E8-88DC-494E-BF49-A410367F347D}" destId="{A622DC50-B7D3-43EA-ACD9-43191E0A2070}" srcOrd="0" destOrd="0" presId="urn:microsoft.com/office/officeart/2005/8/layout/vProcess5"/>
    <dgm:cxn modelId="{BC98FD4F-243E-4296-B121-295E0F781DA5}" srcId="{A0C7ED5E-1C62-43B0-9ACB-9F6C0AF9D99A}" destId="{33D605E8-88DC-494E-BF49-A410367F347D}" srcOrd="0" destOrd="0" parTransId="{8ED7ED7C-BB91-494E-8B5B-AF4CD5CE7900}" sibTransId="{E3ACE9FA-0B30-4529-9FDE-491273BA0726}"/>
    <dgm:cxn modelId="{1221DF10-FDC0-41E5-B754-2352FA3A1923}" type="presOf" srcId="{A0C7ED5E-1C62-43B0-9ACB-9F6C0AF9D99A}" destId="{C961A5E7-69E0-4024-848D-E580BDF285C6}" srcOrd="0" destOrd="0" presId="urn:microsoft.com/office/officeart/2005/8/layout/vProcess5"/>
    <dgm:cxn modelId="{CC8BAA61-C39A-4C3E-BD45-F58B34B199FE}" type="presParOf" srcId="{C961A5E7-69E0-4024-848D-E580BDF285C6}" destId="{5EA0F20C-151A-4B54-8375-81F7CEEE9886}" srcOrd="0" destOrd="0" presId="urn:microsoft.com/office/officeart/2005/8/layout/vProcess5"/>
    <dgm:cxn modelId="{851FF861-7C4F-4841-85EB-67068DE6C6CE}" type="presParOf" srcId="{C961A5E7-69E0-4024-848D-E580BDF285C6}" destId="{A622DC50-B7D3-43EA-ACD9-43191E0A2070}" srcOrd="1" destOrd="0" presId="urn:microsoft.com/office/officeart/2005/8/layout/vProcess5"/>
    <dgm:cxn modelId="{A2EBC34B-B439-411D-84E5-3A568FB96AFC}" type="presParOf" srcId="{C961A5E7-69E0-4024-848D-E580BDF285C6}" destId="{D6702DCC-2565-462A-B469-5F9E4136DD98}" srcOrd="2" destOrd="0" presId="urn:microsoft.com/office/officeart/2005/8/layout/vProcess5"/>
    <dgm:cxn modelId="{D39A82B2-1C0A-4118-A670-E00A5AFDA561}" type="presParOf" srcId="{C961A5E7-69E0-4024-848D-E580BDF285C6}" destId="{B9568589-E3B7-4C3B-A436-072EC9704796}" srcOrd="3" destOrd="0" presId="urn:microsoft.com/office/officeart/2005/8/layout/vProcess5"/>
    <dgm:cxn modelId="{E8030F55-781A-49D2-B7B0-DC25079F8A66}" type="presParOf" srcId="{C961A5E7-69E0-4024-848D-E580BDF285C6}" destId="{7E5D4F50-24ED-4012-9A40-EB8E8E1E06A6}" srcOrd="4" destOrd="0" presId="urn:microsoft.com/office/officeart/2005/8/layout/vProcess5"/>
    <dgm:cxn modelId="{D4833A74-AF61-4CA9-8201-E4A0DC8AD71D}" type="presParOf" srcId="{C961A5E7-69E0-4024-848D-E580BDF285C6}" destId="{199692D3-B86F-450E-85B6-9C2F4C5923ED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C7ED5E-1C62-43B0-9ACB-9F6C0AF9D99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8C7FBA3-7459-44F7-822A-7E2DADA9569C}">
      <dgm:prSet phldr="0"/>
      <dgm:spPr/>
      <dgm:t>
        <a:bodyPr/>
        <a:lstStyle/>
        <a:p>
          <a:pPr rtl="0"/>
          <a:r>
            <a:rPr lang="ru-RU" i="0" dirty="0"/>
            <a:t>Небольшое помещение на втором этаже занимает фирма,</a:t>
          </a:r>
          <a:r>
            <a:rPr lang="ru-RU" i="1" dirty="0"/>
            <a:t> которая предлагает своим клиентам туры по всем континентам и странам</a:t>
          </a:r>
          <a:r>
            <a:rPr lang="ru-RU" dirty="0"/>
            <a:t>. </a:t>
          </a:r>
          <a:endParaRPr lang="en-US" dirty="0"/>
        </a:p>
      </dgm:t>
    </dgm:pt>
    <dgm:pt modelId="{69A03FEA-2D31-4A26-A78F-4D1F00EEAC8E}" type="parTrans" cxnId="{0264D62B-9E2A-4AB5-901B-D55883B27403}">
      <dgm:prSet/>
      <dgm:spPr/>
    </dgm:pt>
    <dgm:pt modelId="{5C371A61-D889-4220-8CFB-1E9F4BB4A118}" type="sibTrans" cxnId="{0264D62B-9E2A-4AB5-901B-D55883B27403}">
      <dgm:prSet/>
      <dgm:spPr/>
      <dgm:t>
        <a:bodyPr/>
        <a:lstStyle/>
        <a:p>
          <a:endParaRPr lang="ru-RU"/>
        </a:p>
      </dgm:t>
    </dgm:pt>
    <dgm:pt modelId="{DEDDECD0-4BA8-46FC-8032-E7896370063D}">
      <dgm:prSet phldr="0"/>
      <dgm:spPr/>
      <dgm:t>
        <a:bodyPr/>
        <a:lstStyle/>
        <a:p>
          <a:r>
            <a:rPr lang="ru-RU" dirty="0"/>
            <a:t>Небольшое помещение на втором этаже занимает туристическая фирма.</a:t>
          </a:r>
          <a:endParaRPr lang="en-US" dirty="0"/>
        </a:p>
      </dgm:t>
    </dgm:pt>
    <dgm:pt modelId="{887F60B7-B357-4692-BF98-FADDFB33BDA1}" type="parTrans" cxnId="{14F291FC-F060-4AD9-97C6-07260E8BA9FA}">
      <dgm:prSet/>
      <dgm:spPr/>
    </dgm:pt>
    <dgm:pt modelId="{A5BBF3C1-C1D3-4B72-9D34-417605A33165}" type="sibTrans" cxnId="{14F291FC-F060-4AD9-97C6-07260E8BA9FA}">
      <dgm:prSet/>
      <dgm:spPr/>
      <dgm:t>
        <a:bodyPr/>
        <a:lstStyle/>
        <a:p>
          <a:endParaRPr lang="ru-RU"/>
        </a:p>
      </dgm:t>
    </dgm:pt>
    <dgm:pt modelId="{C961A5E7-69E0-4024-848D-E580BDF285C6}" type="pres">
      <dgm:prSet presAssocID="{A0C7ED5E-1C62-43B0-9ACB-9F6C0AF9D99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A0F20C-151A-4B54-8375-81F7CEEE9886}" type="pres">
      <dgm:prSet presAssocID="{A0C7ED5E-1C62-43B0-9ACB-9F6C0AF9D99A}" presName="dummyMaxCanvas" presStyleCnt="0">
        <dgm:presLayoutVars/>
      </dgm:prSet>
      <dgm:spPr/>
    </dgm:pt>
    <dgm:pt modelId="{EEB4E94A-749E-43BC-A7AC-29ECD38C14AD}" type="pres">
      <dgm:prSet presAssocID="{A0C7ED5E-1C62-43B0-9ACB-9F6C0AF9D99A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FFCD7-C7D3-4ACA-B9EC-AA22F6829C89}" type="pres">
      <dgm:prSet presAssocID="{A0C7ED5E-1C62-43B0-9ACB-9F6C0AF9D99A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A1E99-6038-4599-8645-D9F175907B58}" type="pres">
      <dgm:prSet presAssocID="{A0C7ED5E-1C62-43B0-9ACB-9F6C0AF9D99A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9C1FB-FFB7-4CCA-B23B-01C804ABC2CA}" type="pres">
      <dgm:prSet presAssocID="{A0C7ED5E-1C62-43B0-9ACB-9F6C0AF9D99A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5502B-78C2-4A1C-A67B-567F606DD4F2}" type="pres">
      <dgm:prSet presAssocID="{A0C7ED5E-1C62-43B0-9ACB-9F6C0AF9D99A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F291FC-F060-4AD9-97C6-07260E8BA9FA}" srcId="{A0C7ED5E-1C62-43B0-9ACB-9F6C0AF9D99A}" destId="{DEDDECD0-4BA8-46FC-8032-E7896370063D}" srcOrd="1" destOrd="0" parTransId="{887F60B7-B357-4692-BF98-FADDFB33BDA1}" sibTransId="{A5BBF3C1-C1D3-4B72-9D34-417605A33165}"/>
    <dgm:cxn modelId="{8CD2C518-8A0A-4528-BE63-1FDFB95D787F}" type="presOf" srcId="{A8C7FBA3-7459-44F7-822A-7E2DADA9569C}" destId="{E089C1FB-FFB7-4CCA-B23B-01C804ABC2CA}" srcOrd="1" destOrd="0" presId="urn:microsoft.com/office/officeart/2005/8/layout/vProcess5"/>
    <dgm:cxn modelId="{145AE8D6-5563-477D-BED9-78BA24DB13FF}" type="presOf" srcId="{DEDDECD0-4BA8-46FC-8032-E7896370063D}" destId="{8CFFFCD7-C7D3-4ACA-B9EC-AA22F6829C89}" srcOrd="0" destOrd="0" presId="urn:microsoft.com/office/officeart/2005/8/layout/vProcess5"/>
    <dgm:cxn modelId="{0264D62B-9E2A-4AB5-901B-D55883B27403}" srcId="{A0C7ED5E-1C62-43B0-9ACB-9F6C0AF9D99A}" destId="{A8C7FBA3-7459-44F7-822A-7E2DADA9569C}" srcOrd="0" destOrd="0" parTransId="{69A03FEA-2D31-4A26-A78F-4D1F00EEAC8E}" sibTransId="{5C371A61-D889-4220-8CFB-1E9F4BB4A118}"/>
    <dgm:cxn modelId="{0F12684B-D0C8-447F-95E0-6EBEECB27E4D}" type="presOf" srcId="{DEDDECD0-4BA8-46FC-8032-E7896370063D}" destId="{E9F5502B-78C2-4A1C-A67B-567F606DD4F2}" srcOrd="1" destOrd="0" presId="urn:microsoft.com/office/officeart/2005/8/layout/vProcess5"/>
    <dgm:cxn modelId="{5E6471D8-5B1E-4497-8CFB-68E1219EF76C}" type="presOf" srcId="{5C371A61-D889-4220-8CFB-1E9F4BB4A118}" destId="{E19A1E99-6038-4599-8645-D9F175907B58}" srcOrd="0" destOrd="0" presId="urn:microsoft.com/office/officeart/2005/8/layout/vProcess5"/>
    <dgm:cxn modelId="{DDB87898-7494-4ED5-A8C3-AAD91A916F37}" type="presOf" srcId="{A8C7FBA3-7459-44F7-822A-7E2DADA9569C}" destId="{EEB4E94A-749E-43BC-A7AC-29ECD38C14AD}" srcOrd="0" destOrd="0" presId="urn:microsoft.com/office/officeart/2005/8/layout/vProcess5"/>
    <dgm:cxn modelId="{1221DF10-FDC0-41E5-B754-2352FA3A1923}" type="presOf" srcId="{A0C7ED5E-1C62-43B0-9ACB-9F6C0AF9D99A}" destId="{C961A5E7-69E0-4024-848D-E580BDF285C6}" srcOrd="0" destOrd="0" presId="urn:microsoft.com/office/officeart/2005/8/layout/vProcess5"/>
    <dgm:cxn modelId="{F4E675E2-9EC7-4C3D-91E3-5D192A17745C}" type="presParOf" srcId="{C961A5E7-69E0-4024-848D-E580BDF285C6}" destId="{5EA0F20C-151A-4B54-8375-81F7CEEE9886}" srcOrd="0" destOrd="0" presId="urn:microsoft.com/office/officeart/2005/8/layout/vProcess5"/>
    <dgm:cxn modelId="{E36B3D19-B9C0-49F1-8142-542125835C29}" type="presParOf" srcId="{C961A5E7-69E0-4024-848D-E580BDF285C6}" destId="{EEB4E94A-749E-43BC-A7AC-29ECD38C14AD}" srcOrd="1" destOrd="0" presId="urn:microsoft.com/office/officeart/2005/8/layout/vProcess5"/>
    <dgm:cxn modelId="{34544665-6534-4B04-8DFA-69ABDF870B82}" type="presParOf" srcId="{C961A5E7-69E0-4024-848D-E580BDF285C6}" destId="{8CFFFCD7-C7D3-4ACA-B9EC-AA22F6829C89}" srcOrd="2" destOrd="0" presId="urn:microsoft.com/office/officeart/2005/8/layout/vProcess5"/>
    <dgm:cxn modelId="{9CF9896B-E51F-48E5-A759-7633DD26641F}" type="presParOf" srcId="{C961A5E7-69E0-4024-848D-E580BDF285C6}" destId="{E19A1E99-6038-4599-8645-D9F175907B58}" srcOrd="3" destOrd="0" presId="urn:microsoft.com/office/officeart/2005/8/layout/vProcess5"/>
    <dgm:cxn modelId="{65355FF3-4780-4064-BAA8-41450BA34E34}" type="presParOf" srcId="{C961A5E7-69E0-4024-848D-E580BDF285C6}" destId="{E089C1FB-FFB7-4CCA-B23B-01C804ABC2CA}" srcOrd="4" destOrd="0" presId="urn:microsoft.com/office/officeart/2005/8/layout/vProcess5"/>
    <dgm:cxn modelId="{501F0CEE-F612-40B9-AB04-3B5351CA9272}" type="presParOf" srcId="{C961A5E7-69E0-4024-848D-E580BDF285C6}" destId="{E9F5502B-78C2-4A1C-A67B-567F606DD4F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C7ED5E-1C62-43B0-9ACB-9F6C0AF9D99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EDDECD0-4BA8-46FC-8032-E7896370063D}">
      <dgm:prSet phldr="0"/>
      <dgm:spPr/>
      <dgm:t>
        <a:bodyPr/>
        <a:lstStyle/>
        <a:p>
          <a:pPr rtl="0"/>
          <a:r>
            <a:rPr lang="en-US" dirty="0"/>
            <a:t> Приятно смотреть на зимородка, который, плавно опустившись на ветку ольхи, склонившуюся к самому зеркалу реки, принялся подкарауливать добычу. </a:t>
          </a:r>
          <a:endParaRPr lang="en-US" dirty="0">
            <a:latin typeface="Modern Love"/>
          </a:endParaRPr>
        </a:p>
      </dgm:t>
    </dgm:pt>
    <dgm:pt modelId="{887F60B7-B357-4692-BF98-FADDFB33BDA1}" type="parTrans" cxnId="{14F291FC-F060-4AD9-97C6-07260E8BA9FA}">
      <dgm:prSet/>
      <dgm:spPr/>
    </dgm:pt>
    <dgm:pt modelId="{A5BBF3C1-C1D3-4B72-9D34-417605A33165}" type="sibTrans" cxnId="{14F291FC-F060-4AD9-97C6-07260E8BA9FA}">
      <dgm:prSet/>
      <dgm:spPr/>
      <dgm:t>
        <a:bodyPr/>
        <a:lstStyle/>
        <a:p>
          <a:endParaRPr lang="ru-RU"/>
        </a:p>
      </dgm:t>
    </dgm:pt>
    <dgm:pt modelId="{C4B59439-C5DC-4B3C-9329-363D87F52803}">
      <dgm:prSet phldr="0"/>
      <dgm:spPr/>
      <dgm:t>
        <a:bodyPr/>
        <a:lstStyle/>
        <a:p>
          <a:r>
            <a:rPr lang="en-US" dirty="0"/>
            <a:t>Приятно смотреть на зимородка, который плавно опустился на ветку ольхи и принялся подкарауливать добычу.</a:t>
          </a:r>
          <a:endParaRPr lang="ru-RU" dirty="0"/>
        </a:p>
      </dgm:t>
    </dgm:pt>
    <dgm:pt modelId="{DB535CBB-025D-46B0-9205-91009C332727}" type="parTrans" cxnId="{24E3373B-587A-466B-9500-C310711EC6E8}">
      <dgm:prSet/>
      <dgm:spPr/>
    </dgm:pt>
    <dgm:pt modelId="{AE9DD900-120C-4A07-BFF5-D0CD5B695DD5}" type="sibTrans" cxnId="{24E3373B-587A-466B-9500-C310711EC6E8}">
      <dgm:prSet/>
      <dgm:spPr/>
    </dgm:pt>
    <dgm:pt modelId="{C961A5E7-69E0-4024-848D-E580BDF285C6}" type="pres">
      <dgm:prSet presAssocID="{A0C7ED5E-1C62-43B0-9ACB-9F6C0AF9D99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A0F20C-151A-4B54-8375-81F7CEEE9886}" type="pres">
      <dgm:prSet presAssocID="{A0C7ED5E-1C62-43B0-9ACB-9F6C0AF9D99A}" presName="dummyMaxCanvas" presStyleCnt="0">
        <dgm:presLayoutVars/>
      </dgm:prSet>
      <dgm:spPr/>
    </dgm:pt>
    <dgm:pt modelId="{9D8FA9F5-55C0-4728-9DCE-77614CEB263F}" type="pres">
      <dgm:prSet presAssocID="{A0C7ED5E-1C62-43B0-9ACB-9F6C0AF9D99A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0A2F8-1067-40E9-AF1D-0C3DF0A40026}" type="pres">
      <dgm:prSet presAssocID="{A0C7ED5E-1C62-43B0-9ACB-9F6C0AF9D99A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C918D-5148-4DA4-B817-B14A8F8D4627}" type="pres">
      <dgm:prSet presAssocID="{A0C7ED5E-1C62-43B0-9ACB-9F6C0AF9D99A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D0962-A8E9-4EF4-97BA-1DAAD7B870B7}" type="pres">
      <dgm:prSet presAssocID="{A0C7ED5E-1C62-43B0-9ACB-9F6C0AF9D99A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1EEA1-0F32-4404-BFE0-4DFCBBE41A1D}" type="pres">
      <dgm:prSet presAssocID="{A0C7ED5E-1C62-43B0-9ACB-9F6C0AF9D99A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DD3247-D196-4820-98A9-BDD9935F27CE}" type="presOf" srcId="{C4B59439-C5DC-4B3C-9329-363D87F52803}" destId="{5E61EEA1-0F32-4404-BFE0-4DFCBBE41A1D}" srcOrd="1" destOrd="0" presId="urn:microsoft.com/office/officeart/2005/8/layout/vProcess5"/>
    <dgm:cxn modelId="{14F291FC-F060-4AD9-97C6-07260E8BA9FA}" srcId="{A0C7ED5E-1C62-43B0-9ACB-9F6C0AF9D99A}" destId="{DEDDECD0-4BA8-46FC-8032-E7896370063D}" srcOrd="0" destOrd="0" parTransId="{887F60B7-B357-4692-BF98-FADDFB33BDA1}" sibTransId="{A5BBF3C1-C1D3-4B72-9D34-417605A33165}"/>
    <dgm:cxn modelId="{DFD453C3-F3D2-4ABA-B124-44BDDE912B14}" type="presOf" srcId="{C4B59439-C5DC-4B3C-9329-363D87F52803}" destId="{2160A2F8-1067-40E9-AF1D-0C3DF0A40026}" srcOrd="0" destOrd="0" presId="urn:microsoft.com/office/officeart/2005/8/layout/vProcess5"/>
    <dgm:cxn modelId="{43EEC6D9-4AB1-42EE-8AA4-C9EFF09E1971}" type="presOf" srcId="{DEDDECD0-4BA8-46FC-8032-E7896370063D}" destId="{859D0962-A8E9-4EF4-97BA-1DAAD7B870B7}" srcOrd="1" destOrd="0" presId="urn:microsoft.com/office/officeart/2005/8/layout/vProcess5"/>
    <dgm:cxn modelId="{7B9AFB4E-E1BB-4A84-B965-7E37DF8CAE9A}" type="presOf" srcId="{DEDDECD0-4BA8-46FC-8032-E7896370063D}" destId="{9D8FA9F5-55C0-4728-9DCE-77614CEB263F}" srcOrd="0" destOrd="0" presId="urn:microsoft.com/office/officeart/2005/8/layout/vProcess5"/>
    <dgm:cxn modelId="{1221DF10-FDC0-41E5-B754-2352FA3A1923}" type="presOf" srcId="{A0C7ED5E-1C62-43B0-9ACB-9F6C0AF9D99A}" destId="{C961A5E7-69E0-4024-848D-E580BDF285C6}" srcOrd="0" destOrd="0" presId="urn:microsoft.com/office/officeart/2005/8/layout/vProcess5"/>
    <dgm:cxn modelId="{24E3373B-587A-466B-9500-C310711EC6E8}" srcId="{A0C7ED5E-1C62-43B0-9ACB-9F6C0AF9D99A}" destId="{C4B59439-C5DC-4B3C-9329-363D87F52803}" srcOrd="1" destOrd="0" parTransId="{DB535CBB-025D-46B0-9205-91009C332727}" sibTransId="{AE9DD900-120C-4A07-BFF5-D0CD5B695DD5}"/>
    <dgm:cxn modelId="{9B6B5C01-FA0E-434C-B345-ECE6CF8DBEC7}" type="presOf" srcId="{A5BBF3C1-C1D3-4B72-9D34-417605A33165}" destId="{ED0C918D-5148-4DA4-B817-B14A8F8D4627}" srcOrd="0" destOrd="0" presId="urn:microsoft.com/office/officeart/2005/8/layout/vProcess5"/>
    <dgm:cxn modelId="{B6AD0256-0BC9-4909-B266-26E84B6AA856}" type="presParOf" srcId="{C961A5E7-69E0-4024-848D-E580BDF285C6}" destId="{5EA0F20C-151A-4B54-8375-81F7CEEE9886}" srcOrd="0" destOrd="0" presId="urn:microsoft.com/office/officeart/2005/8/layout/vProcess5"/>
    <dgm:cxn modelId="{8F3EF743-F007-451D-82CE-C6774ABF1613}" type="presParOf" srcId="{C961A5E7-69E0-4024-848D-E580BDF285C6}" destId="{9D8FA9F5-55C0-4728-9DCE-77614CEB263F}" srcOrd="1" destOrd="0" presId="urn:microsoft.com/office/officeart/2005/8/layout/vProcess5"/>
    <dgm:cxn modelId="{628F9DFF-7710-4ED5-9008-AD5260264097}" type="presParOf" srcId="{C961A5E7-69E0-4024-848D-E580BDF285C6}" destId="{2160A2F8-1067-40E9-AF1D-0C3DF0A40026}" srcOrd="2" destOrd="0" presId="urn:microsoft.com/office/officeart/2005/8/layout/vProcess5"/>
    <dgm:cxn modelId="{D0694471-FEE2-4271-A4DE-57C03C77402F}" type="presParOf" srcId="{C961A5E7-69E0-4024-848D-E580BDF285C6}" destId="{ED0C918D-5148-4DA4-B817-B14A8F8D4627}" srcOrd="3" destOrd="0" presId="urn:microsoft.com/office/officeart/2005/8/layout/vProcess5"/>
    <dgm:cxn modelId="{CB2290D0-977F-4627-9DF5-24DFA73D71F7}" type="presParOf" srcId="{C961A5E7-69E0-4024-848D-E580BDF285C6}" destId="{859D0962-A8E9-4EF4-97BA-1DAAD7B870B7}" srcOrd="4" destOrd="0" presId="urn:microsoft.com/office/officeart/2005/8/layout/vProcess5"/>
    <dgm:cxn modelId="{9F29BF6D-9430-4F7D-947E-115E883EC48F}" type="presParOf" srcId="{C961A5E7-69E0-4024-848D-E580BDF285C6}" destId="{5E61EEA1-0F32-4404-BFE0-4DFCBBE41A1D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FF3E99-4599-4D0C-B082-224FDECB5B5A}">
      <dsp:nvSpPr>
        <dsp:cNvPr id="0" name=""/>
        <dsp:cNvSpPr/>
      </dsp:nvSpPr>
      <dsp:spPr>
        <a:xfrm>
          <a:off x="0" y="0"/>
          <a:ext cx="11049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55766-1932-4D0B-B8DC-FA86CC0095D4}">
      <dsp:nvSpPr>
        <dsp:cNvPr id="0" name=""/>
        <dsp:cNvSpPr/>
      </dsp:nvSpPr>
      <dsp:spPr>
        <a:xfrm>
          <a:off x="0" y="0"/>
          <a:ext cx="11049000" cy="487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>
              <a:highlight>
                <a:srgbClr val="FFFF00"/>
              </a:highlight>
            </a:rPr>
            <a:t>В словосочетании:</a:t>
          </a:r>
          <a:r>
            <a:rPr lang="ru-RU" sz="1900" kern="1200"/>
            <a:t> варенье из клубники - клубничное варенье </a:t>
          </a:r>
          <a:endParaRPr lang="en-US" sz="1900" kern="1200"/>
        </a:p>
      </dsp:txBody>
      <dsp:txXfrm>
        <a:off x="0" y="0"/>
        <a:ext cx="11049000" cy="487704"/>
      </dsp:txXfrm>
    </dsp:sp>
    <dsp:sp modelId="{B315B616-62EF-4DCC-A111-9750DBFAE189}">
      <dsp:nvSpPr>
        <dsp:cNvPr id="0" name=""/>
        <dsp:cNvSpPr/>
      </dsp:nvSpPr>
      <dsp:spPr>
        <a:xfrm>
          <a:off x="0" y="487704"/>
          <a:ext cx="11049000" cy="0"/>
        </a:xfrm>
        <a:prstGeom prst="line">
          <a:avLst/>
        </a:prstGeom>
        <a:solidFill>
          <a:schemeClr val="accent2">
            <a:hueOff val="-220664"/>
            <a:satOff val="-8"/>
            <a:lumOff val="-112"/>
            <a:alphaOff val="0"/>
          </a:schemeClr>
        </a:solidFill>
        <a:ln w="12700" cap="flat" cmpd="sng" algn="ctr">
          <a:solidFill>
            <a:schemeClr val="accent2">
              <a:hueOff val="-220664"/>
              <a:satOff val="-8"/>
              <a:lumOff val="-1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A3FEB-8F07-4833-A334-0ADDD27E17C4}">
      <dsp:nvSpPr>
        <dsp:cNvPr id="0" name=""/>
        <dsp:cNvSpPr/>
      </dsp:nvSpPr>
      <dsp:spPr>
        <a:xfrm>
          <a:off x="0" y="487704"/>
          <a:ext cx="11049000" cy="487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>
              <a:highlight>
                <a:srgbClr val="FFFF00"/>
              </a:highlight>
            </a:rPr>
            <a:t>В простом предложении:</a:t>
          </a:r>
          <a:endParaRPr lang="en-US" sz="1900" kern="1200">
            <a:highlight>
              <a:srgbClr val="FFFF00"/>
            </a:highlight>
          </a:endParaRPr>
        </a:p>
      </dsp:txBody>
      <dsp:txXfrm>
        <a:off x="0" y="487704"/>
        <a:ext cx="11049000" cy="487704"/>
      </dsp:txXfrm>
    </dsp:sp>
    <dsp:sp modelId="{FCA8DC54-D273-46D5-B5D2-90D1ED379D64}">
      <dsp:nvSpPr>
        <dsp:cNvPr id="0" name=""/>
        <dsp:cNvSpPr/>
      </dsp:nvSpPr>
      <dsp:spPr>
        <a:xfrm>
          <a:off x="0" y="975409"/>
          <a:ext cx="11049000" cy="0"/>
        </a:xfrm>
        <a:prstGeom prst="line">
          <a:avLst/>
        </a:prstGeom>
        <a:solidFill>
          <a:schemeClr val="accent2">
            <a:hueOff val="-441329"/>
            <a:satOff val="-16"/>
            <a:lumOff val="-224"/>
            <a:alphaOff val="0"/>
          </a:schemeClr>
        </a:solidFill>
        <a:ln w="12700" cap="flat" cmpd="sng" algn="ctr">
          <a:solidFill>
            <a:schemeClr val="accent2">
              <a:hueOff val="-441329"/>
              <a:satOff val="-16"/>
              <a:lumOff val="-2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05FB7-651D-424A-8BD1-3A6B12EE888B}">
      <dsp:nvSpPr>
        <dsp:cNvPr id="0" name=""/>
        <dsp:cNvSpPr/>
      </dsp:nvSpPr>
      <dsp:spPr>
        <a:xfrm>
          <a:off x="0" y="975409"/>
          <a:ext cx="11049000" cy="487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>
              <a:highlight>
                <a:srgbClr val="00FFFF"/>
              </a:highlight>
            </a:rPr>
            <a:t>А)</a:t>
          </a:r>
          <a:r>
            <a:rPr lang="ru-RU" sz="1900" kern="1200"/>
            <a:t> синонимы - двусоставные и односоставные предложения: </a:t>
          </a:r>
          <a:endParaRPr lang="en-US" sz="1900" kern="1200"/>
        </a:p>
      </dsp:txBody>
      <dsp:txXfrm>
        <a:off x="0" y="975409"/>
        <a:ext cx="11049000" cy="487704"/>
      </dsp:txXfrm>
    </dsp:sp>
    <dsp:sp modelId="{92BC2427-1370-41FA-84BC-E09CEAC7BE5F}">
      <dsp:nvSpPr>
        <dsp:cNvPr id="0" name=""/>
        <dsp:cNvSpPr/>
      </dsp:nvSpPr>
      <dsp:spPr>
        <a:xfrm>
          <a:off x="0" y="1463114"/>
          <a:ext cx="11049000" cy="0"/>
        </a:xfrm>
        <a:prstGeom prst="line">
          <a:avLst/>
        </a:prstGeom>
        <a:solidFill>
          <a:schemeClr val="accent2">
            <a:hueOff val="-661993"/>
            <a:satOff val="-24"/>
            <a:lumOff val="-336"/>
            <a:alphaOff val="0"/>
          </a:schemeClr>
        </a:solidFill>
        <a:ln w="12700" cap="flat" cmpd="sng" algn="ctr">
          <a:solidFill>
            <a:schemeClr val="accent2">
              <a:hueOff val="-661993"/>
              <a:satOff val="-24"/>
              <a:lumOff val="-33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7F7C8-45D3-4116-9083-3410004CDBDF}">
      <dsp:nvSpPr>
        <dsp:cNvPr id="0" name=""/>
        <dsp:cNvSpPr/>
      </dsp:nvSpPr>
      <dsp:spPr>
        <a:xfrm>
          <a:off x="0" y="1463114"/>
          <a:ext cx="11049000" cy="487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Я люблю рисовать - Люблю рисовать</a:t>
          </a:r>
          <a:endParaRPr lang="en-US" sz="1900" kern="1200"/>
        </a:p>
      </dsp:txBody>
      <dsp:txXfrm>
        <a:off x="0" y="1463114"/>
        <a:ext cx="11049000" cy="487704"/>
      </dsp:txXfrm>
    </dsp:sp>
    <dsp:sp modelId="{AACA48B6-C3E8-4771-82A2-71E8E3C0B2C7}">
      <dsp:nvSpPr>
        <dsp:cNvPr id="0" name=""/>
        <dsp:cNvSpPr/>
      </dsp:nvSpPr>
      <dsp:spPr>
        <a:xfrm>
          <a:off x="0" y="1950818"/>
          <a:ext cx="11049000" cy="0"/>
        </a:xfrm>
        <a:prstGeom prst="line">
          <a:avLst/>
        </a:prstGeom>
        <a:solidFill>
          <a:schemeClr val="accent2">
            <a:hueOff val="-882658"/>
            <a:satOff val="-33"/>
            <a:lumOff val="-449"/>
            <a:alphaOff val="0"/>
          </a:schemeClr>
        </a:solidFill>
        <a:ln w="12700" cap="flat" cmpd="sng" algn="ctr">
          <a:solidFill>
            <a:schemeClr val="accent2">
              <a:hueOff val="-882658"/>
              <a:satOff val="-33"/>
              <a:lumOff val="-4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DEE6E-01BD-4137-BA3E-B1592B9B40E2}">
      <dsp:nvSpPr>
        <dsp:cNvPr id="0" name=""/>
        <dsp:cNvSpPr/>
      </dsp:nvSpPr>
      <dsp:spPr>
        <a:xfrm>
          <a:off x="0" y="1950819"/>
          <a:ext cx="11049000" cy="487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>
              <a:highlight>
                <a:srgbClr val="00FFFF"/>
              </a:highlight>
            </a:rPr>
            <a:t>Б)</a:t>
          </a:r>
          <a:r>
            <a:rPr lang="ru-RU" sz="1900" kern="1200"/>
            <a:t> синонимы - разновидности односоставных предложений:</a:t>
          </a:r>
          <a:endParaRPr lang="en-US" sz="1900" kern="1200"/>
        </a:p>
      </dsp:txBody>
      <dsp:txXfrm>
        <a:off x="0" y="1950819"/>
        <a:ext cx="11049000" cy="487704"/>
      </dsp:txXfrm>
    </dsp:sp>
    <dsp:sp modelId="{2B60BFB7-8266-4362-9E4E-6161CAAAA702}">
      <dsp:nvSpPr>
        <dsp:cNvPr id="0" name=""/>
        <dsp:cNvSpPr/>
      </dsp:nvSpPr>
      <dsp:spPr>
        <a:xfrm>
          <a:off x="0" y="2438523"/>
          <a:ext cx="11049000" cy="0"/>
        </a:xfrm>
        <a:prstGeom prst="line">
          <a:avLst/>
        </a:prstGeom>
        <a:solidFill>
          <a:schemeClr val="accent2">
            <a:hueOff val="-1103322"/>
            <a:satOff val="-41"/>
            <a:lumOff val="-561"/>
            <a:alphaOff val="0"/>
          </a:schemeClr>
        </a:solidFill>
        <a:ln w="12700" cap="flat" cmpd="sng" algn="ctr">
          <a:solidFill>
            <a:schemeClr val="accent2">
              <a:hueOff val="-1103322"/>
              <a:satOff val="-41"/>
              <a:lumOff val="-5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9E768-F666-490F-A6AC-A0C3DF3381CF}">
      <dsp:nvSpPr>
        <dsp:cNvPr id="0" name=""/>
        <dsp:cNvSpPr/>
      </dsp:nvSpPr>
      <dsp:spPr>
        <a:xfrm>
          <a:off x="0" y="2438523"/>
          <a:ext cx="11049000" cy="487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В городе решили построить новый спорткомплекс - В городе решено построить новый спорткомплекс</a:t>
          </a:r>
          <a:endParaRPr lang="en-US" sz="1900" kern="1200"/>
        </a:p>
      </dsp:txBody>
      <dsp:txXfrm>
        <a:off x="0" y="2438523"/>
        <a:ext cx="11049000" cy="487704"/>
      </dsp:txXfrm>
    </dsp:sp>
    <dsp:sp modelId="{B1A217CD-70F1-493E-A57F-D85B07FD3EF2}">
      <dsp:nvSpPr>
        <dsp:cNvPr id="0" name=""/>
        <dsp:cNvSpPr/>
      </dsp:nvSpPr>
      <dsp:spPr>
        <a:xfrm>
          <a:off x="0" y="2926228"/>
          <a:ext cx="11049000" cy="0"/>
        </a:xfrm>
        <a:prstGeom prst="line">
          <a:avLst/>
        </a:prstGeom>
        <a:solidFill>
          <a:schemeClr val="accent2">
            <a:hueOff val="-1323987"/>
            <a:satOff val="-49"/>
            <a:lumOff val="-673"/>
            <a:alphaOff val="0"/>
          </a:schemeClr>
        </a:solidFill>
        <a:ln w="12700" cap="flat" cmpd="sng" algn="ctr">
          <a:solidFill>
            <a:schemeClr val="accent2">
              <a:hueOff val="-1323987"/>
              <a:satOff val="-49"/>
              <a:lumOff val="-6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EDDD9-5DA9-4F4E-A8F3-A650FBD32C18}">
      <dsp:nvSpPr>
        <dsp:cNvPr id="0" name=""/>
        <dsp:cNvSpPr/>
      </dsp:nvSpPr>
      <dsp:spPr>
        <a:xfrm>
          <a:off x="0" y="2926228"/>
          <a:ext cx="11049000" cy="487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>
              <a:highlight>
                <a:srgbClr val="00FFFF"/>
              </a:highlight>
            </a:rPr>
            <a:t>В)</a:t>
          </a:r>
          <a:r>
            <a:rPr lang="ru-RU" sz="1900" kern="1200"/>
            <a:t> синонимы - разновидности двухсоставных предложений:</a:t>
          </a:r>
          <a:endParaRPr lang="en-US" sz="1900" kern="1200"/>
        </a:p>
      </dsp:txBody>
      <dsp:txXfrm>
        <a:off x="0" y="2926228"/>
        <a:ext cx="11049000" cy="487704"/>
      </dsp:txXfrm>
    </dsp:sp>
    <dsp:sp modelId="{44C0B0EC-567C-4BD7-AAB8-2A8ACEF52D77}">
      <dsp:nvSpPr>
        <dsp:cNvPr id="0" name=""/>
        <dsp:cNvSpPr/>
      </dsp:nvSpPr>
      <dsp:spPr>
        <a:xfrm>
          <a:off x="0" y="3413933"/>
          <a:ext cx="11049000" cy="0"/>
        </a:xfrm>
        <a:prstGeom prst="line">
          <a:avLst/>
        </a:prstGeom>
        <a:solidFill>
          <a:schemeClr val="accent2">
            <a:hueOff val="-1544651"/>
            <a:satOff val="-57"/>
            <a:lumOff val="-785"/>
            <a:alphaOff val="0"/>
          </a:schemeClr>
        </a:solidFill>
        <a:ln w="12700" cap="flat" cmpd="sng" algn="ctr">
          <a:solidFill>
            <a:schemeClr val="accent2">
              <a:hueOff val="-1544651"/>
              <a:satOff val="-57"/>
              <a:lumOff val="-7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E49C0-B5E5-4470-B4B5-5938771C8589}">
      <dsp:nvSpPr>
        <dsp:cNvPr id="0" name=""/>
        <dsp:cNvSpPr/>
      </dsp:nvSpPr>
      <dsp:spPr>
        <a:xfrm>
          <a:off x="0" y="3413933"/>
          <a:ext cx="11049000" cy="487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Кто не любил в детстве бегать по лужам?! - Все любили в детстве бегать по лужам. </a:t>
          </a:r>
          <a:endParaRPr lang="en-US" sz="1900" kern="1200"/>
        </a:p>
      </dsp:txBody>
      <dsp:txXfrm>
        <a:off x="0" y="3413933"/>
        <a:ext cx="11049000" cy="4877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DD7E0-A64F-42B4-8DB4-3BD418B8A86E}">
      <dsp:nvSpPr>
        <dsp:cNvPr id="0" name=""/>
        <dsp:cNvSpPr/>
      </dsp:nvSpPr>
      <dsp:spPr>
        <a:xfrm>
          <a:off x="0" y="0"/>
          <a:ext cx="9391650" cy="11704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Когда он сел на уступленное ему место, соседи заметно отодвинулись от него.</a:t>
          </a:r>
          <a:br>
            <a:rPr lang="ru-RU" sz="2200" kern="1200" dirty="0"/>
          </a:br>
          <a:endParaRPr lang="ru-RU" sz="2200" kern="1200" dirty="0"/>
        </a:p>
      </dsp:txBody>
      <dsp:txXfrm>
        <a:off x="34283" y="34283"/>
        <a:ext cx="8128597" cy="1101925"/>
      </dsp:txXfrm>
    </dsp:sp>
    <dsp:sp modelId="{64EF71FD-BD81-43F5-93AC-529A07F5E86D}">
      <dsp:nvSpPr>
        <dsp:cNvPr id="0" name=""/>
        <dsp:cNvSpPr/>
      </dsp:nvSpPr>
      <dsp:spPr>
        <a:xfrm>
          <a:off x="828674" y="1365573"/>
          <a:ext cx="9391650" cy="1170491"/>
        </a:xfrm>
        <a:prstGeom prst="roundRect">
          <a:avLst>
            <a:gd name="adj" fmla="val 10000"/>
          </a:avLst>
        </a:prstGeom>
        <a:solidFill>
          <a:schemeClr val="accent2">
            <a:hueOff val="-772326"/>
            <a:satOff val="-28"/>
            <a:lumOff val="-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Он сел на уступленное ему место, а соседи отодвинулись от него. </a:t>
          </a:r>
        </a:p>
      </dsp:txBody>
      <dsp:txXfrm>
        <a:off x="862957" y="1399856"/>
        <a:ext cx="7733589" cy="1101925"/>
      </dsp:txXfrm>
    </dsp:sp>
    <dsp:sp modelId="{AEA65F2E-EEC2-4B39-8546-BD4500097D91}">
      <dsp:nvSpPr>
        <dsp:cNvPr id="0" name=""/>
        <dsp:cNvSpPr/>
      </dsp:nvSpPr>
      <dsp:spPr>
        <a:xfrm>
          <a:off x="1657349" y="2731146"/>
          <a:ext cx="9391650" cy="1170491"/>
        </a:xfrm>
        <a:prstGeom prst="roundRect">
          <a:avLst>
            <a:gd name="adj" fmla="val 10000"/>
          </a:avLst>
        </a:prstGeom>
        <a:solidFill>
          <a:schemeClr val="accent2">
            <a:hueOff val="-1544651"/>
            <a:satOff val="-57"/>
            <a:lumOff val="-7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Сев на уступленное ему место, он заставил соседей отодвинуться.</a:t>
          </a:r>
        </a:p>
      </dsp:txBody>
      <dsp:txXfrm>
        <a:off x="1691632" y="2765429"/>
        <a:ext cx="7733589" cy="1101925"/>
      </dsp:txXfrm>
    </dsp:sp>
    <dsp:sp modelId="{C44889F6-0606-49C6-B1DB-2DDFACC1217D}">
      <dsp:nvSpPr>
        <dsp:cNvPr id="0" name=""/>
        <dsp:cNvSpPr/>
      </dsp:nvSpPr>
      <dsp:spPr>
        <a:xfrm>
          <a:off x="8630830" y="887622"/>
          <a:ext cx="760819" cy="7608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400" kern="1200"/>
        </a:p>
      </dsp:txBody>
      <dsp:txXfrm>
        <a:off x="8802014" y="887622"/>
        <a:ext cx="418451" cy="572516"/>
      </dsp:txXfrm>
    </dsp:sp>
    <dsp:sp modelId="{29631030-1357-4F49-86DC-B573827609B4}">
      <dsp:nvSpPr>
        <dsp:cNvPr id="0" name=""/>
        <dsp:cNvSpPr/>
      </dsp:nvSpPr>
      <dsp:spPr>
        <a:xfrm>
          <a:off x="9459505" y="2245392"/>
          <a:ext cx="760819" cy="7608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051797"/>
            <a:satOff val="-1468"/>
            <a:lumOff val="-19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051797"/>
              <a:satOff val="-1468"/>
              <a:lumOff val="-1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400" kern="1200"/>
        </a:p>
      </dsp:txBody>
      <dsp:txXfrm>
        <a:off x="9630689" y="2245392"/>
        <a:ext cx="418451" cy="572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2DC50-B7D3-43EA-ACD9-43191E0A2070}">
      <dsp:nvSpPr>
        <dsp:cNvPr id="0" name=""/>
        <dsp:cNvSpPr/>
      </dsp:nvSpPr>
      <dsp:spPr>
        <a:xfrm>
          <a:off x="0" y="0"/>
          <a:ext cx="9391650" cy="17557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Небольшое помещение на втором этаже занимает фирма, которая предлагает своим клиентам туры по всем континентам и странам. </a:t>
          </a:r>
        </a:p>
      </dsp:txBody>
      <dsp:txXfrm>
        <a:off x="51424" y="51424"/>
        <a:ext cx="7576958" cy="1652889"/>
      </dsp:txXfrm>
    </dsp:sp>
    <dsp:sp modelId="{D6702DCC-2565-462A-B469-5F9E4136DD98}">
      <dsp:nvSpPr>
        <dsp:cNvPr id="0" name=""/>
        <dsp:cNvSpPr/>
      </dsp:nvSpPr>
      <dsp:spPr>
        <a:xfrm>
          <a:off x="1657349" y="2145900"/>
          <a:ext cx="9391650" cy="1755737"/>
        </a:xfrm>
        <a:prstGeom prst="roundRect">
          <a:avLst>
            <a:gd name="adj" fmla="val 10000"/>
          </a:avLst>
        </a:prstGeom>
        <a:solidFill>
          <a:schemeClr val="accent2">
            <a:hueOff val="-1544651"/>
            <a:satOff val="-57"/>
            <a:lumOff val="-7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Небольшое помещение на втором этаже занимает туристическая фирма</a:t>
          </a:r>
        </a:p>
      </dsp:txBody>
      <dsp:txXfrm>
        <a:off x="1708773" y="2197324"/>
        <a:ext cx="6490222" cy="1652889"/>
      </dsp:txXfrm>
    </dsp:sp>
    <dsp:sp modelId="{B9568589-E3B7-4C3B-A436-072EC9704796}">
      <dsp:nvSpPr>
        <dsp:cNvPr id="0" name=""/>
        <dsp:cNvSpPr/>
      </dsp:nvSpPr>
      <dsp:spPr>
        <a:xfrm>
          <a:off x="8250420" y="1380204"/>
          <a:ext cx="1141229" cy="11412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8507197" y="1380204"/>
        <a:ext cx="627675" cy="8587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4E94A-749E-43BC-A7AC-29ECD38C14AD}">
      <dsp:nvSpPr>
        <dsp:cNvPr id="0" name=""/>
        <dsp:cNvSpPr/>
      </dsp:nvSpPr>
      <dsp:spPr>
        <a:xfrm>
          <a:off x="0" y="0"/>
          <a:ext cx="9391650" cy="17557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i="0" kern="1200" dirty="0"/>
            <a:t>Небольшое помещение на втором этаже занимает фирма,</a:t>
          </a:r>
          <a:r>
            <a:rPr lang="ru-RU" sz="2600" i="1" kern="1200" dirty="0"/>
            <a:t> которая предлагает своим клиентам туры по всем континентам и странам</a:t>
          </a:r>
          <a:r>
            <a:rPr lang="ru-RU" sz="2600" kern="1200" dirty="0"/>
            <a:t>. </a:t>
          </a:r>
          <a:endParaRPr lang="en-US" sz="2600" kern="1200" dirty="0"/>
        </a:p>
      </dsp:txBody>
      <dsp:txXfrm>
        <a:off x="51424" y="51424"/>
        <a:ext cx="7576958" cy="1652889"/>
      </dsp:txXfrm>
    </dsp:sp>
    <dsp:sp modelId="{8CFFFCD7-C7D3-4ACA-B9EC-AA22F6829C89}">
      <dsp:nvSpPr>
        <dsp:cNvPr id="0" name=""/>
        <dsp:cNvSpPr/>
      </dsp:nvSpPr>
      <dsp:spPr>
        <a:xfrm>
          <a:off x="1657349" y="2145900"/>
          <a:ext cx="9391650" cy="1755737"/>
        </a:xfrm>
        <a:prstGeom prst="roundRect">
          <a:avLst>
            <a:gd name="adj" fmla="val 10000"/>
          </a:avLst>
        </a:prstGeom>
        <a:solidFill>
          <a:schemeClr val="accent2">
            <a:hueOff val="-1544651"/>
            <a:satOff val="-57"/>
            <a:lumOff val="-7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Небольшое помещение на втором этаже занимает туристическая фирма.</a:t>
          </a:r>
          <a:endParaRPr lang="en-US" sz="2600" kern="1200" dirty="0"/>
        </a:p>
      </dsp:txBody>
      <dsp:txXfrm>
        <a:off x="1708773" y="2197324"/>
        <a:ext cx="6490222" cy="1652889"/>
      </dsp:txXfrm>
    </dsp:sp>
    <dsp:sp modelId="{E19A1E99-6038-4599-8645-D9F175907B58}">
      <dsp:nvSpPr>
        <dsp:cNvPr id="0" name=""/>
        <dsp:cNvSpPr/>
      </dsp:nvSpPr>
      <dsp:spPr>
        <a:xfrm>
          <a:off x="8250420" y="1380204"/>
          <a:ext cx="1141229" cy="11412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8507197" y="1380204"/>
        <a:ext cx="627675" cy="8587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FA9F5-55C0-4728-9DCE-77614CEB263F}">
      <dsp:nvSpPr>
        <dsp:cNvPr id="0" name=""/>
        <dsp:cNvSpPr/>
      </dsp:nvSpPr>
      <dsp:spPr>
        <a:xfrm>
          <a:off x="0" y="0"/>
          <a:ext cx="9391650" cy="17557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 Приятно смотреть на зимородка, который, плавно опустившись на ветку ольхи, склонившуюся к самому зеркалу реки, принялся подкарауливать добычу. </a:t>
          </a:r>
          <a:endParaRPr lang="en-US" sz="2500" kern="1200" dirty="0">
            <a:latin typeface="Modern Love"/>
          </a:endParaRPr>
        </a:p>
      </dsp:txBody>
      <dsp:txXfrm>
        <a:off x="51424" y="51424"/>
        <a:ext cx="7576958" cy="1652889"/>
      </dsp:txXfrm>
    </dsp:sp>
    <dsp:sp modelId="{2160A2F8-1067-40E9-AF1D-0C3DF0A40026}">
      <dsp:nvSpPr>
        <dsp:cNvPr id="0" name=""/>
        <dsp:cNvSpPr/>
      </dsp:nvSpPr>
      <dsp:spPr>
        <a:xfrm>
          <a:off x="1657349" y="2145900"/>
          <a:ext cx="9391650" cy="1755737"/>
        </a:xfrm>
        <a:prstGeom prst="roundRect">
          <a:avLst>
            <a:gd name="adj" fmla="val 10000"/>
          </a:avLst>
        </a:prstGeom>
        <a:solidFill>
          <a:schemeClr val="accent2">
            <a:hueOff val="-1544651"/>
            <a:satOff val="-57"/>
            <a:lumOff val="-7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Приятно смотреть на зимородка, который плавно опустился на ветку ольхи и принялся подкарауливать добычу.</a:t>
          </a:r>
          <a:endParaRPr lang="ru-RU" sz="2500" kern="1200" dirty="0"/>
        </a:p>
      </dsp:txBody>
      <dsp:txXfrm>
        <a:off x="1708773" y="2197324"/>
        <a:ext cx="6490222" cy="1652889"/>
      </dsp:txXfrm>
    </dsp:sp>
    <dsp:sp modelId="{ED0C918D-5148-4DA4-B817-B14A8F8D4627}">
      <dsp:nvSpPr>
        <dsp:cNvPr id="0" name=""/>
        <dsp:cNvSpPr/>
      </dsp:nvSpPr>
      <dsp:spPr>
        <a:xfrm>
          <a:off x="8250420" y="1380204"/>
          <a:ext cx="1141229" cy="11412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8507197" y="1380204"/>
        <a:ext cx="627675" cy="858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58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414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472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093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487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6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78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652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0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753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840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xmlns="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xmlns="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xmlns="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xmlns="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xmlns="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xmlns="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xmlns="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xmlns="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xmlns="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xmlns="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xmlns="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xmlns="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xmlns="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xmlns="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xmlns="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xmlns="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xmlns="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xmlns="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xmlns="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xmlns="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xmlns="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xmlns="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xmlns="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xmlns="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xmlns="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xmlns="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xmlns="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xmlns="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xmlns="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xmlns="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xmlns="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xmlns="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xmlns="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xmlns="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xmlns="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xmlns="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xmlns="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xmlns="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xmlns="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xmlns="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xmlns="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xmlns="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xmlns="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xmlns="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xmlns="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xmlns="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xmlns="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xmlns="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xmlns="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xmlns="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xmlns="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xmlns="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xmlns="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xmlns="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xmlns="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xmlns="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xmlns="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329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27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45D478C-A9A5-4832-89D8-703607711B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6768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070DF15-E754-42BB-9A78-F070643B1F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8980" y="4519947"/>
            <a:ext cx="12208582" cy="23356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331" y="4934601"/>
            <a:ext cx="8031961" cy="8823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Синтаксическая</a:t>
            </a:r>
            <a:r>
              <a:rPr lang="en-US" sz="2800" dirty="0"/>
              <a:t> </a:t>
            </a:r>
            <a:r>
              <a:rPr lang="en-US" sz="2800" dirty="0" err="1" smtClean="0"/>
              <a:t>синонимия</a:t>
            </a:r>
            <a:r>
              <a:rPr lang="en-US" sz="2800" dirty="0" smtClean="0"/>
              <a:t> </a:t>
            </a:r>
            <a:r>
              <a:rPr lang="en-US" sz="2800" dirty="0" err="1"/>
              <a:t>как</a:t>
            </a:r>
            <a:r>
              <a:rPr lang="en-US" sz="2800" dirty="0"/>
              <a:t> </a:t>
            </a:r>
            <a:r>
              <a:rPr lang="en-US" sz="2800" dirty="0" err="1"/>
              <a:t>источник</a:t>
            </a:r>
            <a:r>
              <a:rPr lang="en-US" sz="2800" dirty="0"/>
              <a:t> </a:t>
            </a:r>
            <a:r>
              <a:rPr lang="en-US" sz="2800" dirty="0" err="1"/>
              <a:t>богатства</a:t>
            </a:r>
            <a:r>
              <a:rPr lang="en-US" sz="2800" dirty="0"/>
              <a:t> и </a:t>
            </a:r>
            <a:r>
              <a:rPr lang="en-US" sz="2800" dirty="0" err="1"/>
              <a:t>выразительности</a:t>
            </a:r>
            <a:r>
              <a:rPr lang="en-US" sz="2800" dirty="0"/>
              <a:t> </a:t>
            </a:r>
            <a:r>
              <a:rPr lang="en-US" sz="2800" dirty="0" err="1"/>
              <a:t>речи</a:t>
            </a:r>
            <a:endParaRPr lang="ru-RU" sz="2800" dirty="0" err="1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E5800E79-35CC-4D8D-98AE-D1CD5972D7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207" r="-7" b="31406"/>
          <a:stretch/>
        </p:blipFill>
        <p:spPr>
          <a:xfrm>
            <a:off x="-15059" y="1"/>
            <a:ext cx="12200741" cy="451031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67A83510-2790-4866-911D-2E1588DF5F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9432" y="4252353"/>
            <a:ext cx="12157773" cy="494218"/>
            <a:chOff x="18956" y="5952517"/>
            <a:chExt cx="12157773" cy="494218"/>
          </a:xfrm>
          <a:solidFill>
            <a:schemeClr val="bg1"/>
          </a:solidFill>
        </p:grpSpPr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DAB74ACE-7603-4829-88FE-C3C2B05EBD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6637219" y="6356157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xmlns="" id="{DE3E37A0-8723-42F4-9435-F06BD01914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6139192" y="6359421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xmlns="" id="{0C5FE567-8965-4799-B1E6-8A6E1A8488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6384660" y="6368396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xmlns="" id="{BA3FF2FD-6394-4F97-B186-BD4A98C619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5653573" y="630801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1A361C9F-AD97-4338-B557-8766AFD033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8956" y="595659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xmlns="" id="{F4FAA936-A80F-43B5-8A7D-17CC7CF771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4709370" y="6291575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xmlns="" id="{21246F32-1BA7-40E4-9AF9-CA517D4413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4452381" y="6295774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23">
              <a:extLst>
                <a:ext uri="{FF2B5EF4-FFF2-40B4-BE49-F238E27FC236}">
                  <a16:creationId xmlns:a16="http://schemas.microsoft.com/office/drawing/2014/main" xmlns="" id="{C18EE8CE-BCF9-4C64-B335-C7830B03F3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5883090" y="6322699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26">
              <a:extLst>
                <a:ext uri="{FF2B5EF4-FFF2-40B4-BE49-F238E27FC236}">
                  <a16:creationId xmlns:a16="http://schemas.microsoft.com/office/drawing/2014/main" xmlns="" id="{64AC2B2B-568F-4175-8D84-AD8F6B563F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5404559" y="6308010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xmlns="" id="{D9C6CF5C-8CF6-4274-86E0-CAF4A31F43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4937280" y="6282192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xmlns="" id="{3BFC56A2-55B3-432A-BD3B-4B2423A683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5194538" y="62900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xmlns="" id="{BB036CEA-B307-404A-89D6-9414F417D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5742191" y="6338204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reeform 43">
              <a:extLst>
                <a:ext uri="{FF2B5EF4-FFF2-40B4-BE49-F238E27FC236}">
                  <a16:creationId xmlns:a16="http://schemas.microsoft.com/office/drawing/2014/main" xmlns="" id="{CB37E5F5-B903-4611-A739-0B7FBE8510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5902106" y="604352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51">
              <a:extLst>
                <a:ext uri="{FF2B5EF4-FFF2-40B4-BE49-F238E27FC236}">
                  <a16:creationId xmlns:a16="http://schemas.microsoft.com/office/drawing/2014/main" xmlns="" id="{B1012F2B-A8F1-4FD5-8E6F-1CC97D0AA8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5710297" y="6035458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reeform 52">
              <a:extLst>
                <a:ext uri="{FF2B5EF4-FFF2-40B4-BE49-F238E27FC236}">
                  <a16:creationId xmlns:a16="http://schemas.microsoft.com/office/drawing/2014/main" xmlns="" id="{C04C6E0B-838E-4B10-91CA-29C498382A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6277444" y="6038724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53">
              <a:extLst>
                <a:ext uri="{FF2B5EF4-FFF2-40B4-BE49-F238E27FC236}">
                  <a16:creationId xmlns:a16="http://schemas.microsoft.com/office/drawing/2014/main" xmlns="" id="{15D6CFEB-4FC5-45C3-8BDF-95EAD1EDFC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5471034" y="603546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54">
              <a:extLst>
                <a:ext uri="{FF2B5EF4-FFF2-40B4-BE49-F238E27FC236}">
                  <a16:creationId xmlns:a16="http://schemas.microsoft.com/office/drawing/2014/main" xmlns="" id="{EA8E01BA-7055-4707-906A-F08E2E2535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6094009" y="6011795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55">
              <a:extLst>
                <a:ext uri="{FF2B5EF4-FFF2-40B4-BE49-F238E27FC236}">
                  <a16:creationId xmlns:a16="http://schemas.microsoft.com/office/drawing/2014/main" xmlns="" id="{CDA2DE76-0D5E-4F6F-95E7-508B725F8A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5264556" y="604198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56">
              <a:extLst>
                <a:ext uri="{FF2B5EF4-FFF2-40B4-BE49-F238E27FC236}">
                  <a16:creationId xmlns:a16="http://schemas.microsoft.com/office/drawing/2014/main" xmlns="" id="{669578C5-3D06-4B77-A897-A014B441B5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4392340" y="5985586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reeform 57">
              <a:extLst>
                <a:ext uri="{FF2B5EF4-FFF2-40B4-BE49-F238E27FC236}">
                  <a16:creationId xmlns:a16="http://schemas.microsoft.com/office/drawing/2014/main" xmlns="" id="{85AA3005-AAD0-4587-B352-ECD937D614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5037697" y="602077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59">
              <a:extLst>
                <a:ext uri="{FF2B5EF4-FFF2-40B4-BE49-F238E27FC236}">
                  <a16:creationId xmlns:a16="http://schemas.microsoft.com/office/drawing/2014/main" xmlns="" id="{B4E9730F-E8B1-4F7C-BA99-3B3016F10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6473186" y="605207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Freeform 60">
              <a:extLst>
                <a:ext uri="{FF2B5EF4-FFF2-40B4-BE49-F238E27FC236}">
                  <a16:creationId xmlns:a16="http://schemas.microsoft.com/office/drawing/2014/main" xmlns="" id="{A8922D05-C325-4918-84E6-1C62AD7BE0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4825017" y="600281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61">
              <a:extLst>
                <a:ext uri="{FF2B5EF4-FFF2-40B4-BE49-F238E27FC236}">
                  <a16:creationId xmlns:a16="http://schemas.microsoft.com/office/drawing/2014/main" xmlns="" id="{38DD42E8-8604-45E3-99FE-72D479AF2C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4572460" y="5957121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xmlns="" id="{2E946C70-11C9-4C85-BE3B-1149117F38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3908414" y="6286792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xmlns="" id="{48F637C4-CFB7-4421-9DAB-6730244B2C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634353" y="62661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xmlns="" id="{6E137FD9-DCB4-4E5A-960B-350C3627EE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4177783" y="6246129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xmlns="" id="{9DCD8437-9BFD-44B4-AAC8-75388190F2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982245" y="624294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xmlns="" id="{C9EEBF9B-D5F1-4EE3-A46A-A5A5E396A4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2268040" y="6282192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xmlns="" id="{3A77B17D-E4D2-444B-8D75-F0171A3E85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2510851" y="6246285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xmlns="" id="{5FDB9442-6054-49E2-948E-D30AD9E09F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3028371" y="6264238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xmlns="" id="{3E1DF8B7-7CB2-4181-8525-4EE2D5D9EE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3656011" y="6301648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xmlns="" id="{4B3B2382-7947-4BAF-BF2F-830393F8EF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3333279" y="6267101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5" name="Freeform 16">
              <a:extLst>
                <a:ext uri="{FF2B5EF4-FFF2-40B4-BE49-F238E27FC236}">
                  <a16:creationId xmlns:a16="http://schemas.microsoft.com/office/drawing/2014/main" xmlns="" id="{AC95E7F5-BA75-4053-AC8F-81ACC42626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2773156" y="6239757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6" name="Freeform 17">
              <a:extLst>
                <a:ext uri="{FF2B5EF4-FFF2-40B4-BE49-F238E27FC236}">
                  <a16:creationId xmlns:a16="http://schemas.microsoft.com/office/drawing/2014/main" xmlns="" id="{8D431126-FDB6-42AF-BC9E-58E4C417BA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398709" y="6264239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" name="Freeform 21">
              <a:extLst>
                <a:ext uri="{FF2B5EF4-FFF2-40B4-BE49-F238E27FC236}">
                  <a16:creationId xmlns:a16="http://schemas.microsoft.com/office/drawing/2014/main" xmlns="" id="{4AA2BE9B-BD88-4958-B98E-7363A0FD5C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047787" y="6218542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" name="Freeform 25">
              <a:extLst>
                <a:ext uri="{FF2B5EF4-FFF2-40B4-BE49-F238E27FC236}">
                  <a16:creationId xmlns:a16="http://schemas.microsoft.com/office/drawing/2014/main" xmlns="" id="{BA18EADE-8501-4251-ADCD-EB02B73DF1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290115" y="6200589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" name="Freeform 29">
              <a:extLst>
                <a:ext uri="{FF2B5EF4-FFF2-40B4-BE49-F238E27FC236}">
                  <a16:creationId xmlns:a16="http://schemas.microsoft.com/office/drawing/2014/main" xmlns="" id="{D1886B2F-FFB5-4032-A012-EAE8464DDA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811181" y="6179372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" name="Freeform 31">
              <a:extLst>
                <a:ext uri="{FF2B5EF4-FFF2-40B4-BE49-F238E27FC236}">
                  <a16:creationId xmlns:a16="http://schemas.microsoft.com/office/drawing/2014/main" xmlns="" id="{65048464-3972-4F85-858C-BD0D6CC8A6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543201" y="624134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" name="Freeform 32">
              <a:extLst>
                <a:ext uri="{FF2B5EF4-FFF2-40B4-BE49-F238E27FC236}">
                  <a16:creationId xmlns:a16="http://schemas.microsoft.com/office/drawing/2014/main" xmlns="" id="{9B136B45-B116-4EA4-802D-0D9EC238C9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3406775" y="597944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" name="Freeform 33">
              <a:extLst>
                <a:ext uri="{FF2B5EF4-FFF2-40B4-BE49-F238E27FC236}">
                  <a16:creationId xmlns:a16="http://schemas.microsoft.com/office/drawing/2014/main" xmlns="" id="{F7DA7C34-DDA0-41AB-A47F-E981F63E23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2327423" y="602840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" name="Freeform 34">
              <a:extLst>
                <a:ext uri="{FF2B5EF4-FFF2-40B4-BE49-F238E27FC236}">
                  <a16:creationId xmlns:a16="http://schemas.microsoft.com/office/drawing/2014/main" xmlns="" id="{BB16C09B-E126-49FC-B0C4-2CB43FA038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334031" y="601943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4" name="Freeform 35">
              <a:extLst>
                <a:ext uri="{FF2B5EF4-FFF2-40B4-BE49-F238E27FC236}">
                  <a16:creationId xmlns:a16="http://schemas.microsoft.com/office/drawing/2014/main" xmlns="" id="{A12A7CBF-E4C8-4085-88C3-03102FE468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2124491" y="601290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5" name="Freeform 36">
              <a:extLst>
                <a:ext uri="{FF2B5EF4-FFF2-40B4-BE49-F238E27FC236}">
                  <a16:creationId xmlns:a16="http://schemas.microsoft.com/office/drawing/2014/main" xmlns="" id="{55CA9A4D-ABE6-426B-B7F0-F5B933349C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657884" y="598271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6" name="Freeform 37">
              <a:extLst>
                <a:ext uri="{FF2B5EF4-FFF2-40B4-BE49-F238E27FC236}">
                  <a16:creationId xmlns:a16="http://schemas.microsoft.com/office/drawing/2014/main" xmlns="" id="{8A4F3A5B-B199-4716-ADF4-5E33A7C0D1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3649584" y="597047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7" name="Freeform 38">
              <a:extLst>
                <a:ext uri="{FF2B5EF4-FFF2-40B4-BE49-F238E27FC236}">
                  <a16:creationId xmlns:a16="http://schemas.microsoft.com/office/drawing/2014/main" xmlns="" id="{5846F32E-5DDD-4AF4-BE1C-5F1A3FF10D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829398" y="601045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8" name="Freeform 39">
              <a:extLst>
                <a:ext uri="{FF2B5EF4-FFF2-40B4-BE49-F238E27FC236}">
                  <a16:creationId xmlns:a16="http://schemas.microsoft.com/office/drawing/2014/main" xmlns="" id="{AFE38B2F-69BC-4661-84A3-EA04CDC3FE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580384" y="599821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9" name="Freeform 40">
              <a:extLst>
                <a:ext uri="{FF2B5EF4-FFF2-40B4-BE49-F238E27FC236}">
                  <a16:creationId xmlns:a16="http://schemas.microsoft.com/office/drawing/2014/main" xmlns="" id="{5CA6F12C-4208-48A6-B7B0-DD18CB3992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4121911" y="5994951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0" name="Freeform 41">
              <a:extLst>
                <a:ext uri="{FF2B5EF4-FFF2-40B4-BE49-F238E27FC236}">
                  <a16:creationId xmlns:a16="http://schemas.microsoft.com/office/drawing/2014/main" xmlns="" id="{0F08EA53-C6C6-49F1-B8DA-E20FFD6078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438116" y="599495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" name="Freeform 42">
              <a:extLst>
                <a:ext uri="{FF2B5EF4-FFF2-40B4-BE49-F238E27FC236}">
                  <a16:creationId xmlns:a16="http://schemas.microsoft.com/office/drawing/2014/main" xmlns="" id="{6B6EA655-7497-4604-92DF-43CE7322ED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110716" y="597373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" name="Freeform 44">
              <a:extLst>
                <a:ext uri="{FF2B5EF4-FFF2-40B4-BE49-F238E27FC236}">
                  <a16:creationId xmlns:a16="http://schemas.microsoft.com/office/drawing/2014/main" xmlns="" id="{082FFE9A-67C2-471A-AF37-ED9C238DBE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2639354" y="597699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3" name="Freeform 45">
              <a:extLst>
                <a:ext uri="{FF2B5EF4-FFF2-40B4-BE49-F238E27FC236}">
                  <a16:creationId xmlns:a16="http://schemas.microsoft.com/office/drawing/2014/main" xmlns="" id="{B0FD6176-7431-446D-91DB-56644A93C1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867906" y="595251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4" name="Freeform 46">
              <a:extLst>
                <a:ext uri="{FF2B5EF4-FFF2-40B4-BE49-F238E27FC236}">
                  <a16:creationId xmlns:a16="http://schemas.microsoft.com/office/drawing/2014/main" xmlns="" id="{A46603FA-6405-410B-AD8A-3D75BE7A85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3895937" y="6000664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5" name="Freeform 47">
              <a:extLst>
                <a:ext uri="{FF2B5EF4-FFF2-40B4-BE49-F238E27FC236}">
                  <a16:creationId xmlns:a16="http://schemas.microsoft.com/office/drawing/2014/main" xmlns="" id="{6BE439BF-AE87-4F53-9DC9-72414AD1F1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2865326" y="5973733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6" name="Freeform 48">
              <a:extLst>
                <a:ext uri="{FF2B5EF4-FFF2-40B4-BE49-F238E27FC236}">
                  <a16:creationId xmlns:a16="http://schemas.microsoft.com/office/drawing/2014/main" xmlns="" id="{55C88911-7FE8-4196-8D02-DAB1B62D97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3115444" y="599274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7" name="Freeform 49">
              <a:extLst>
                <a:ext uri="{FF2B5EF4-FFF2-40B4-BE49-F238E27FC236}">
                  <a16:creationId xmlns:a16="http://schemas.microsoft.com/office/drawing/2014/main" xmlns="" id="{BAD26C77-660F-4C9C-9A98-234048198B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215687" y="5955781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xmlns="" id="{507A2021-3F23-43FC-AB0D-130B575906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6683670" y="601943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" name="Freeform 106">
              <a:extLst>
                <a:ext uri="{FF2B5EF4-FFF2-40B4-BE49-F238E27FC236}">
                  <a16:creationId xmlns:a16="http://schemas.microsoft.com/office/drawing/2014/main" xmlns="" id="{CB855C11-52EB-43D9-8831-1A26FCE12A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9451" y="620454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0" name="Freeform 19">
              <a:extLst>
                <a:ext uri="{FF2B5EF4-FFF2-40B4-BE49-F238E27FC236}">
                  <a16:creationId xmlns:a16="http://schemas.microsoft.com/office/drawing/2014/main" xmlns="" id="{1A6AD416-1A17-49A9-8301-8C0A5A78CA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1397390" y="6351960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1" name="Freeform 20">
              <a:extLst>
                <a:ext uri="{FF2B5EF4-FFF2-40B4-BE49-F238E27FC236}">
                  <a16:creationId xmlns:a16="http://schemas.microsoft.com/office/drawing/2014/main" xmlns="" id="{F03687D9-14CC-461B-B4B5-907E10B6A1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1140401" y="6356159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2" name="Freeform 26">
              <a:extLst>
                <a:ext uri="{FF2B5EF4-FFF2-40B4-BE49-F238E27FC236}">
                  <a16:creationId xmlns:a16="http://schemas.microsoft.com/office/drawing/2014/main" xmlns="" id="{FCC639BE-A7F9-46A2-955A-3ACA45455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2049121" y="6351959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3" name="Freeform 27">
              <a:extLst>
                <a:ext uri="{FF2B5EF4-FFF2-40B4-BE49-F238E27FC236}">
                  <a16:creationId xmlns:a16="http://schemas.microsoft.com/office/drawing/2014/main" xmlns="" id="{B3FED40E-A961-4D78-947A-5AC1BD5100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1625300" y="6342577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4" name="Freeform 28">
              <a:extLst>
                <a:ext uri="{FF2B5EF4-FFF2-40B4-BE49-F238E27FC236}">
                  <a16:creationId xmlns:a16="http://schemas.microsoft.com/office/drawing/2014/main" xmlns="" id="{1445BCDF-9E07-46AD-A6B5-5BEFA223C1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1851300" y="63519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5" name="Freeform 55">
              <a:extLst>
                <a:ext uri="{FF2B5EF4-FFF2-40B4-BE49-F238E27FC236}">
                  <a16:creationId xmlns:a16="http://schemas.microsoft.com/office/drawing/2014/main" xmlns="" id="{23324DC7-93D9-451A-9ABF-1B4D92BF22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1988188" y="60839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6" name="Freeform 56">
              <a:extLst>
                <a:ext uri="{FF2B5EF4-FFF2-40B4-BE49-F238E27FC236}">
                  <a16:creationId xmlns:a16="http://schemas.microsoft.com/office/drawing/2014/main" xmlns="" id="{003474BA-A947-4598-96BB-BAACE2411D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1080360" y="604597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7" name="Freeform 57">
              <a:extLst>
                <a:ext uri="{FF2B5EF4-FFF2-40B4-BE49-F238E27FC236}">
                  <a16:creationId xmlns:a16="http://schemas.microsoft.com/office/drawing/2014/main" xmlns="" id="{04426A72-0FD0-478F-AAC5-B49E142535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1725717" y="608115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" name="Freeform 60">
              <a:extLst>
                <a:ext uri="{FF2B5EF4-FFF2-40B4-BE49-F238E27FC236}">
                  <a16:creationId xmlns:a16="http://schemas.microsoft.com/office/drawing/2014/main" xmlns="" id="{17260BB0-9DCA-4927-89A5-1314AD40EB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1513037" y="606320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" name="Freeform 61">
              <a:extLst>
                <a:ext uri="{FF2B5EF4-FFF2-40B4-BE49-F238E27FC236}">
                  <a16:creationId xmlns:a16="http://schemas.microsoft.com/office/drawing/2014/main" xmlns="" id="{F459656F-63AC-4FC7-8D12-282B9B0C4C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1260480" y="601750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0" name="Freeform 5">
              <a:extLst>
                <a:ext uri="{FF2B5EF4-FFF2-40B4-BE49-F238E27FC236}">
                  <a16:creationId xmlns:a16="http://schemas.microsoft.com/office/drawing/2014/main" xmlns="" id="{5C345A48-BE33-4B10-AF97-207DC7E2CC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0596434" y="6347177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1" name="Freeform 6">
              <a:extLst>
                <a:ext uri="{FF2B5EF4-FFF2-40B4-BE49-F238E27FC236}">
                  <a16:creationId xmlns:a16="http://schemas.microsoft.com/office/drawing/2014/main" xmlns="" id="{65503F74-3A89-46DD-AD4D-9BB164E25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8310592" y="63458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" name="Freeform 7">
              <a:extLst>
                <a:ext uri="{FF2B5EF4-FFF2-40B4-BE49-F238E27FC236}">
                  <a16:creationId xmlns:a16="http://schemas.microsoft.com/office/drawing/2014/main" xmlns="" id="{5D8D4A6C-9C30-46E6-953F-8FFE24534F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0865803" y="6306514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3" name="Freeform 8">
              <a:extLst>
                <a:ext uri="{FF2B5EF4-FFF2-40B4-BE49-F238E27FC236}">
                  <a16:creationId xmlns:a16="http://schemas.microsoft.com/office/drawing/2014/main" xmlns="" id="{844B12AB-BDBA-412B-8127-0671AB6BF8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8670714" y="63393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4" name="Freeform 9">
              <a:extLst>
                <a:ext uri="{FF2B5EF4-FFF2-40B4-BE49-F238E27FC236}">
                  <a16:creationId xmlns:a16="http://schemas.microsoft.com/office/drawing/2014/main" xmlns="" id="{84AE8FA4-8AC5-4D0E-9FF8-B6F6D961FC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8956060" y="6342577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5" name="Freeform 11">
              <a:extLst>
                <a:ext uri="{FF2B5EF4-FFF2-40B4-BE49-F238E27FC236}">
                  <a16:creationId xmlns:a16="http://schemas.microsoft.com/office/drawing/2014/main" xmlns="" id="{462515DF-512D-49E0-B5FE-637D9E352B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9198871" y="6306670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6" name="Freeform 12">
              <a:extLst>
                <a:ext uri="{FF2B5EF4-FFF2-40B4-BE49-F238E27FC236}">
                  <a16:creationId xmlns:a16="http://schemas.microsoft.com/office/drawing/2014/main" xmlns="" id="{342CB8A0-096D-4A9F-B962-294DB670BD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9716391" y="6324623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" name="Freeform 13">
              <a:extLst>
                <a:ext uri="{FF2B5EF4-FFF2-40B4-BE49-F238E27FC236}">
                  <a16:creationId xmlns:a16="http://schemas.microsoft.com/office/drawing/2014/main" xmlns="" id="{6870353D-6B96-4946-8BB5-015BF6E6E2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0344031" y="6362033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xmlns="" id="{20249E38-6114-4065-8836-941D6C55D5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0070859" y="6318096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9" name="Freeform 16">
              <a:extLst>
                <a:ext uri="{FF2B5EF4-FFF2-40B4-BE49-F238E27FC236}">
                  <a16:creationId xmlns:a16="http://schemas.microsoft.com/office/drawing/2014/main" xmlns="" id="{BDA5073D-3C1B-4779-8DEF-FD9CD5308D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9461176" y="6300142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0" name="Freeform 17">
              <a:extLst>
                <a:ext uri="{FF2B5EF4-FFF2-40B4-BE49-F238E27FC236}">
                  <a16:creationId xmlns:a16="http://schemas.microsoft.com/office/drawing/2014/main" xmlns="" id="{79505220-ED85-46B5-A218-0991FA5794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8039205" y="6341355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1" name="Freeform 21">
              <a:extLst>
                <a:ext uri="{FF2B5EF4-FFF2-40B4-BE49-F238E27FC236}">
                  <a16:creationId xmlns:a16="http://schemas.microsoft.com/office/drawing/2014/main" xmlns="" id="{A8513416-DF87-4A83-8026-AF40654BAE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7730057" y="6318096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" name="Freeform 25">
              <a:extLst>
                <a:ext uri="{FF2B5EF4-FFF2-40B4-BE49-F238E27FC236}">
                  <a16:creationId xmlns:a16="http://schemas.microsoft.com/office/drawing/2014/main" xmlns="" id="{AF0489C4-7984-4A49-9D02-ACE2DD3EC8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6930591" y="630912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Freeform 29">
              <a:extLst>
                <a:ext uri="{FF2B5EF4-FFF2-40B4-BE49-F238E27FC236}">
                  <a16:creationId xmlns:a16="http://schemas.microsoft.com/office/drawing/2014/main" xmlns="" id="{3DB0DE7C-BF6D-4059-94C4-FD4D6E7BA9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7497041" y="6299934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xmlns="" id="{5B58E23E-6D06-4F24-B6F8-98AE632C2A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7207517" y="633698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xmlns="" id="{7D87D95A-4B48-4140-BB5C-9A33AACBFA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0094795" y="603983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6" name="Freeform 33">
              <a:extLst>
                <a:ext uri="{FF2B5EF4-FFF2-40B4-BE49-F238E27FC236}">
                  <a16:creationId xmlns:a16="http://schemas.microsoft.com/office/drawing/2014/main" xmlns="" id="{6D78BEA4-B995-4BEC-A3B4-C580D646AD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9015443" y="60887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xmlns="" id="{C075F1AC-7155-4487-8B7A-0C74E2C65D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8022051" y="607981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xmlns="" id="{2923812A-0930-464A-B863-8232CDF9BE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8806684" y="6076799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xmlns="" id="{5B22D5AF-1F95-4943-ADBD-50BF0DDC9B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7345904" y="60430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xmlns="" id="{09709304-5160-4325-BE4E-F970450FA8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0337604" y="6030855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xmlns="" id="{6086BD94-D139-4DEE-9FB6-849360DABF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8517418" y="607084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" name="Freeform 39">
              <a:extLst>
                <a:ext uri="{FF2B5EF4-FFF2-40B4-BE49-F238E27FC236}">
                  <a16:creationId xmlns:a16="http://schemas.microsoft.com/office/drawing/2014/main" xmlns="" id="{84B8A4B1-C709-4864-851E-6A76DE4E52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8268404" y="6058600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" name="Freeform 40">
              <a:extLst>
                <a:ext uri="{FF2B5EF4-FFF2-40B4-BE49-F238E27FC236}">
                  <a16:creationId xmlns:a16="http://schemas.microsoft.com/office/drawing/2014/main" xmlns="" id="{51183B3E-65BA-45BB-9238-E5553DA7E2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0809931" y="605533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" name="Freeform 41">
              <a:extLst>
                <a:ext uri="{FF2B5EF4-FFF2-40B4-BE49-F238E27FC236}">
                  <a16:creationId xmlns:a16="http://schemas.microsoft.com/office/drawing/2014/main" xmlns="" id="{B456CBC6-D8DB-4226-8743-8355D0C1E2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7126136" y="60553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" name="Freeform 42">
              <a:extLst>
                <a:ext uri="{FF2B5EF4-FFF2-40B4-BE49-F238E27FC236}">
                  <a16:creationId xmlns:a16="http://schemas.microsoft.com/office/drawing/2014/main" xmlns="" id="{2A43AE63-9201-415C-A88E-C52685BF9A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7798736" y="60341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" name="Freeform 44">
              <a:extLst>
                <a:ext uri="{FF2B5EF4-FFF2-40B4-BE49-F238E27FC236}">
                  <a16:creationId xmlns:a16="http://schemas.microsoft.com/office/drawing/2014/main" xmlns="" id="{0BB8C75E-6B9A-4E95-85CF-ACD2D2AD2B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9327374" y="60373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7" name="Freeform 45">
              <a:extLst>
                <a:ext uri="{FF2B5EF4-FFF2-40B4-BE49-F238E27FC236}">
                  <a16:creationId xmlns:a16="http://schemas.microsoft.com/office/drawing/2014/main" xmlns="" id="{F593E6EC-FB46-40CB-825C-C1305B1FB1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7555926" y="601290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8" name="Freeform 46">
              <a:extLst>
                <a:ext uri="{FF2B5EF4-FFF2-40B4-BE49-F238E27FC236}">
                  <a16:creationId xmlns:a16="http://schemas.microsoft.com/office/drawing/2014/main" xmlns="" id="{517F36F0-8630-4831-9057-6CA9B217BE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10583957" y="606104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" name="Freeform 47">
              <a:extLst>
                <a:ext uri="{FF2B5EF4-FFF2-40B4-BE49-F238E27FC236}">
                  <a16:creationId xmlns:a16="http://schemas.microsoft.com/office/drawing/2014/main" xmlns="" id="{9614B5E6-3CE1-465E-8381-646179E1B1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9553346" y="603411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0" name="Freeform 48">
              <a:extLst>
                <a:ext uri="{FF2B5EF4-FFF2-40B4-BE49-F238E27FC236}">
                  <a16:creationId xmlns:a16="http://schemas.microsoft.com/office/drawing/2014/main" xmlns="" id="{5A40C31A-16AE-42C0-AC3B-52DCA2F5A2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9804575" y="6052072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1" name="Freeform 49">
              <a:extLst>
                <a:ext uri="{FF2B5EF4-FFF2-40B4-BE49-F238E27FC236}">
                  <a16:creationId xmlns:a16="http://schemas.microsoft.com/office/drawing/2014/main" xmlns="" id="{CE95CDB5-B8FA-431B-B9BE-7791AD92CD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0800000">
              <a:off x="6903707" y="601616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226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0EA1E1-18D0-403C-858D-9D25AD33C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ru-RU" sz="3200" dirty="0">
                <a:solidFill>
                  <a:srgbClr val="FF0000"/>
                </a:solidFill>
              </a:rPr>
              <a:t>Синтаксическая синонимия</a:t>
            </a:r>
            <a:r>
              <a:rPr lang="ru-RU" sz="3200" dirty="0"/>
              <a:t> - это различные синтаксические </a:t>
            </a:r>
            <a:r>
              <a:rPr lang="ru-RU" sz="3200" dirty="0" smtClean="0"/>
              <a:t>конструкции</a:t>
            </a:r>
            <a:r>
              <a:rPr lang="ru-RU" sz="3200" dirty="0" smtClean="0"/>
              <a:t>,</a:t>
            </a:r>
            <a:r>
              <a:rPr lang="ru-RU" sz="3200" dirty="0" smtClean="0"/>
              <a:t> </a:t>
            </a:r>
            <a:r>
              <a:rPr lang="ru-RU" sz="3200" dirty="0"/>
              <a:t>близкие по значению, но разные по форме выражения и оттенками значения.</a:t>
            </a:r>
          </a:p>
          <a:p>
            <a:pPr>
              <a:buClr>
                <a:srgbClr val="B5ACA2"/>
              </a:buClr>
            </a:pPr>
            <a:endParaRPr lang="ru-RU" sz="3200" dirty="0"/>
          </a:p>
          <a:p>
            <a:pPr>
              <a:buClr>
                <a:srgbClr val="B5ACA2"/>
              </a:buCl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0754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FF4A234-29BA-4B70-BFC0-64FBB64F2A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591AD8-919E-4C69-9171-59A1AE0EC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Виды синтаксической синонимии </a:t>
            </a:r>
            <a:endParaRPr lang="ru-R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DA16EB2-8F47-4759-A206-DA4D0FF38E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17D18BF1-C5FE-429F-90CA-DCF00C9EB9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9705734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82403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9FF4A234-29BA-4B70-BFC0-64FBB64F2A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63A8CB-E1F4-4995-851C-1BF7B98E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100">
                <a:ea typeface="+mj-lt"/>
                <a:cs typeface="+mj-lt"/>
              </a:rPr>
              <a:t>Синонимия возможна между придаточной частью и причастным и деепричастным оборотом</a:t>
            </a:r>
          </a:p>
          <a:p>
            <a:pPr algn="ctr">
              <a:lnSpc>
                <a:spcPct val="90000"/>
              </a:lnSpc>
            </a:pPr>
            <a:endParaRPr lang="ru-RU" sz="3100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xmlns="" id="{CDA16EB2-8F47-4759-A206-DA4D0FF38E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AAACCC8F-A675-4F16-9846-C1B7705E2E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7868423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513661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FF4A234-29BA-4B70-BFC0-64FBB64F2A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4DBFA7-5C30-43A7-9FA6-E4092BE08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ru-RU" sz="3100">
                <a:ea typeface="+mj-lt"/>
                <a:cs typeface="+mj-lt"/>
              </a:rPr>
              <a:t>Замена придаточного определительного синонимичным определением </a:t>
            </a:r>
            <a:endParaRPr lang="en-US" sz="3100">
              <a:ea typeface="+mj-lt"/>
              <a:cs typeface="+mj-lt"/>
            </a:endParaRPr>
          </a:p>
          <a:p>
            <a:pPr marL="285750" indent="-285750" algn="ctr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lang="ru-RU" sz="31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DA16EB2-8F47-4759-A206-DA4D0FF38E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Схема 4">
            <a:extLst>
              <a:ext uri="{FF2B5EF4-FFF2-40B4-BE49-F238E27FC236}">
                <a16:creationId xmlns:a16="http://schemas.microsoft.com/office/drawing/2014/main" xmlns="" id="{77CDAA1C-2CBF-4366-90FB-7AFD794F92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03755940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97266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CFB03654-F8D1-4066-85B5-5BA57499B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F061512-DEB6-4638-9292-91DD254630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EED12F-3D69-4999-817C-B2FD180C9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0" y="641808"/>
            <a:ext cx="8206812" cy="107386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100">
                <a:ea typeface="+mj-lt"/>
                <a:cs typeface="+mj-lt"/>
              </a:rPr>
              <a:t>Замена придаточного определительного синонимичным определением </a:t>
            </a:r>
            <a:endParaRPr lang="ru-RU" sz="31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615BC76-014D-4BD0-A843-994E2D7598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90" y="1869762"/>
            <a:ext cx="12175432" cy="4111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0CFB04C-0051-44B0-940C-58CA61E59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538" y="1885253"/>
            <a:ext cx="963401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B5ACA2"/>
              </a:buClr>
            </a:pPr>
            <a:endParaRPr lang="ru-RU" dirty="0"/>
          </a:p>
          <a:p>
            <a:pPr>
              <a:buClr>
                <a:srgbClr val="B5ACA2"/>
              </a:buClr>
            </a:pP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86B666D3-7550-4348-AD73-27B831A5E4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487075" y="-18787"/>
            <a:ext cx="1843554" cy="6861159"/>
            <a:chOff x="9487075" y="-18787"/>
            <a:chExt cx="1843554" cy="6861159"/>
          </a:xfrm>
        </p:grpSpPr>
        <p:sp>
          <p:nvSpPr>
            <p:cNvPr id="16" name="Freeform 78">
              <a:extLst>
                <a:ext uri="{FF2B5EF4-FFF2-40B4-BE49-F238E27FC236}">
                  <a16:creationId xmlns:a16="http://schemas.microsoft.com/office/drawing/2014/main" xmlns="" id="{2C8870C2-1368-48B0-A8CF-BC33DF7656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206607" y="75502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9">
              <a:extLst>
                <a:ext uri="{FF2B5EF4-FFF2-40B4-BE49-F238E27FC236}">
                  <a16:creationId xmlns:a16="http://schemas.microsoft.com/office/drawing/2014/main" xmlns="" id="{853F9E0D-F5F9-438C-B1DC-0AA3127C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80625" y="1043258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0">
              <a:extLst>
                <a:ext uri="{FF2B5EF4-FFF2-40B4-BE49-F238E27FC236}">
                  <a16:creationId xmlns:a16="http://schemas.microsoft.com/office/drawing/2014/main" xmlns="" id="{B4E911B1-253E-4755-9AEC-BB1DAB8E21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234861" y="125610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2">
              <a:extLst>
                <a:ext uri="{FF2B5EF4-FFF2-40B4-BE49-F238E27FC236}">
                  <a16:creationId xmlns:a16="http://schemas.microsoft.com/office/drawing/2014/main" xmlns="" id="{EDA30C63-7387-41DF-A6B0-5E3B1AF60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206627" y="1930102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3">
              <a:extLst>
                <a:ext uri="{FF2B5EF4-FFF2-40B4-BE49-F238E27FC236}">
                  <a16:creationId xmlns:a16="http://schemas.microsoft.com/office/drawing/2014/main" xmlns="" id="{2AF5DD4D-BF15-452D-937B-7F29FA3F28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77081" y="1699681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4">
              <a:extLst>
                <a:ext uri="{FF2B5EF4-FFF2-40B4-BE49-F238E27FC236}">
                  <a16:creationId xmlns:a16="http://schemas.microsoft.com/office/drawing/2014/main" xmlns="" id="{5F821C6A-EDEE-4845-92EB-367AC60023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88097" y="55044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6">
              <a:extLst>
                <a:ext uri="{FF2B5EF4-FFF2-40B4-BE49-F238E27FC236}">
                  <a16:creationId xmlns:a16="http://schemas.microsoft.com/office/drawing/2014/main" xmlns="" id="{504AA4DA-748D-4CFF-891A-5C8861EC49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208746" y="22609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9">
              <a:extLst>
                <a:ext uri="{FF2B5EF4-FFF2-40B4-BE49-F238E27FC236}">
                  <a16:creationId xmlns:a16="http://schemas.microsoft.com/office/drawing/2014/main" xmlns="" id="{7CC3A8FA-D5F6-4A96-9B55-4479C1717A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52869" y="148733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5">
              <a:extLst>
                <a:ext uri="{FF2B5EF4-FFF2-40B4-BE49-F238E27FC236}">
                  <a16:creationId xmlns:a16="http://schemas.microsoft.com/office/drawing/2014/main" xmlns="" id="{0234A262-1A84-446A-935F-3BDA4E38BF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944752" y="190795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6">
              <a:extLst>
                <a:ext uri="{FF2B5EF4-FFF2-40B4-BE49-F238E27FC236}">
                  <a16:creationId xmlns:a16="http://schemas.microsoft.com/office/drawing/2014/main" xmlns="" id="{26E1DC3C-522F-46BF-9C95-475001763F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933765" y="5991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7">
              <a:extLst>
                <a:ext uri="{FF2B5EF4-FFF2-40B4-BE49-F238E27FC236}">
                  <a16:creationId xmlns:a16="http://schemas.microsoft.com/office/drawing/2014/main" xmlns="" id="{F7CDF92D-312E-42AB-960E-637D404934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645753" y="124026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8">
              <a:extLst>
                <a:ext uri="{FF2B5EF4-FFF2-40B4-BE49-F238E27FC236}">
                  <a16:creationId xmlns:a16="http://schemas.microsoft.com/office/drawing/2014/main" xmlns="" id="{918FE320-F6B2-4BDB-95D8-DFD3B2B34F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931436" y="120899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09">
              <a:extLst>
                <a:ext uri="{FF2B5EF4-FFF2-40B4-BE49-F238E27FC236}">
                  <a16:creationId xmlns:a16="http://schemas.microsoft.com/office/drawing/2014/main" xmlns="" id="{B90769B0-46E9-4B76-96A9-A247A0DF3D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914633" y="171031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10">
              <a:extLst>
                <a:ext uri="{FF2B5EF4-FFF2-40B4-BE49-F238E27FC236}">
                  <a16:creationId xmlns:a16="http://schemas.microsoft.com/office/drawing/2014/main" xmlns="" id="{C0CC5855-0620-41C7-AA4D-3D30E24551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911489" y="35131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11">
              <a:extLst>
                <a:ext uri="{FF2B5EF4-FFF2-40B4-BE49-F238E27FC236}">
                  <a16:creationId xmlns:a16="http://schemas.microsoft.com/office/drawing/2014/main" xmlns="" id="{7A99B1F4-089E-4A1A-833C-0D0C8E7705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912688" y="143881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12">
              <a:extLst>
                <a:ext uri="{FF2B5EF4-FFF2-40B4-BE49-F238E27FC236}">
                  <a16:creationId xmlns:a16="http://schemas.microsoft.com/office/drawing/2014/main" xmlns="" id="{52C3D5C1-0862-4E4B-BAD8-C6244D0352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922191" y="92015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22">
              <a:extLst>
                <a:ext uri="{FF2B5EF4-FFF2-40B4-BE49-F238E27FC236}">
                  <a16:creationId xmlns:a16="http://schemas.microsoft.com/office/drawing/2014/main" xmlns="" id="{5E020019-37DA-47B1-A859-25E2009F7C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665982" y="1751917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23">
              <a:extLst>
                <a:ext uri="{FF2B5EF4-FFF2-40B4-BE49-F238E27FC236}">
                  <a16:creationId xmlns:a16="http://schemas.microsoft.com/office/drawing/2014/main" xmlns="" id="{FC071985-7349-45B2-AD36-AB9014D81F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693201" y="20578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30">
              <a:extLst>
                <a:ext uri="{FF2B5EF4-FFF2-40B4-BE49-F238E27FC236}">
                  <a16:creationId xmlns:a16="http://schemas.microsoft.com/office/drawing/2014/main" xmlns="" id="{8A8374B4-6CAE-4B1D-8AD8-BBD71C66E4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666422" y="49503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31">
              <a:extLst>
                <a:ext uri="{FF2B5EF4-FFF2-40B4-BE49-F238E27FC236}">
                  <a16:creationId xmlns:a16="http://schemas.microsoft.com/office/drawing/2014/main" xmlns="" id="{4F0392BB-C222-4B4A-B3F7-86E1953966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680240" y="1050023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32">
              <a:extLst>
                <a:ext uri="{FF2B5EF4-FFF2-40B4-BE49-F238E27FC236}">
                  <a16:creationId xmlns:a16="http://schemas.microsoft.com/office/drawing/2014/main" xmlns="" id="{F1EE976D-D914-4545-9E10-F4A3C266AC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681895" y="1929658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35">
              <a:extLst>
                <a:ext uri="{FF2B5EF4-FFF2-40B4-BE49-F238E27FC236}">
                  <a16:creationId xmlns:a16="http://schemas.microsoft.com/office/drawing/2014/main" xmlns="" id="{A602A52C-3AB9-4D97-AE2A-BB87DB6ACA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667579" y="820365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41">
              <a:extLst>
                <a:ext uri="{FF2B5EF4-FFF2-40B4-BE49-F238E27FC236}">
                  <a16:creationId xmlns:a16="http://schemas.microsoft.com/office/drawing/2014/main" xmlns="" id="{B30A965C-348F-4CA1-882F-46F532A33B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606131" y="142204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70">
              <a:extLst>
                <a:ext uri="{FF2B5EF4-FFF2-40B4-BE49-F238E27FC236}">
                  <a16:creationId xmlns:a16="http://schemas.microsoft.com/office/drawing/2014/main" xmlns="" id="{0F9349DE-8C14-4D6E-B1C2-4750F704C0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39135" y="6127480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7">
              <a:extLst>
                <a:ext uri="{FF2B5EF4-FFF2-40B4-BE49-F238E27FC236}">
                  <a16:creationId xmlns:a16="http://schemas.microsoft.com/office/drawing/2014/main" xmlns="" id="{3DB93D99-B20E-4CEF-A4B5-E355F2EF84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204834" y="1955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5">
              <a:extLst>
                <a:ext uri="{FF2B5EF4-FFF2-40B4-BE49-F238E27FC236}">
                  <a16:creationId xmlns:a16="http://schemas.microsoft.com/office/drawing/2014/main" xmlns="" id="{0093B34B-1559-4D7A-90CF-114125FD62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95912" y="6390891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7">
              <a:extLst>
                <a:ext uri="{FF2B5EF4-FFF2-40B4-BE49-F238E27FC236}">
                  <a16:creationId xmlns:a16="http://schemas.microsoft.com/office/drawing/2014/main" xmlns="" id="{F32E37EB-F93F-4ACA-8EC5-8313085014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837214" y="6671777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4">
              <a:extLst>
                <a:ext uri="{FF2B5EF4-FFF2-40B4-BE49-F238E27FC236}">
                  <a16:creationId xmlns:a16="http://schemas.microsoft.com/office/drawing/2014/main" xmlns="" id="{6486B439-14A8-40F4-BD01-2647D4752F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30171" y="6639040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8">
              <a:extLst>
                <a:ext uri="{FF2B5EF4-FFF2-40B4-BE49-F238E27FC236}">
                  <a16:creationId xmlns:a16="http://schemas.microsoft.com/office/drawing/2014/main" xmlns="" id="{3EA0483A-6030-445C-9A9E-FC8847FD44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850965" y="6463048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9">
              <a:extLst>
                <a:ext uri="{FF2B5EF4-FFF2-40B4-BE49-F238E27FC236}">
                  <a16:creationId xmlns:a16="http://schemas.microsoft.com/office/drawing/2014/main" xmlns="" id="{54E9F49B-F300-4A14-B0F3-36A75B1713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836655" y="627812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1">
              <a:extLst>
                <a:ext uri="{FF2B5EF4-FFF2-40B4-BE49-F238E27FC236}">
                  <a16:creationId xmlns:a16="http://schemas.microsoft.com/office/drawing/2014/main" xmlns="" id="{59BF81A2-5680-4745-9838-B87F14A4EE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685814" y="5686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9">
              <a:extLst>
                <a:ext uri="{FF2B5EF4-FFF2-40B4-BE49-F238E27FC236}">
                  <a16:creationId xmlns:a16="http://schemas.microsoft.com/office/drawing/2014/main" xmlns="" id="{293DA61B-9566-467E-A357-E86CD8E7E2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551483" y="6473587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4">
              <a:extLst>
                <a:ext uri="{FF2B5EF4-FFF2-40B4-BE49-F238E27FC236}">
                  <a16:creationId xmlns:a16="http://schemas.microsoft.com/office/drawing/2014/main" xmlns="" id="{A1A7223C-6F2C-487D-A45A-6EBBD051A5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240033" y="6057255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5">
              <a:extLst>
                <a:ext uri="{FF2B5EF4-FFF2-40B4-BE49-F238E27FC236}">
                  <a16:creationId xmlns:a16="http://schemas.microsoft.com/office/drawing/2014/main" xmlns="" id="{DC4DE17D-AC51-4C89-AC1A-016A928A10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542048" y="610233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xmlns="" id="{95D0E198-D3C3-4790-881E-4DF6C9D7FD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557195" y="667477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xmlns="" id="{15D7F206-A93F-4CCC-B241-B733ECFCF9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0947246" y="1071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xmlns="" id="{96A9BAB0-CBD6-492F-BAE1-D79E07902F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495328" y="6525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xmlns="" id="{E9952623-7C81-47CA-85D8-C872DE84E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919804" y="604445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4">
              <a:extLst>
                <a:ext uri="{FF2B5EF4-FFF2-40B4-BE49-F238E27FC236}">
                  <a16:creationId xmlns:a16="http://schemas.microsoft.com/office/drawing/2014/main" xmlns="" id="{05CFF839-C981-434A-9445-4E5A71BA7F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496721" y="6222293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9">
              <a:extLst>
                <a:ext uri="{FF2B5EF4-FFF2-40B4-BE49-F238E27FC236}">
                  <a16:creationId xmlns:a16="http://schemas.microsoft.com/office/drawing/2014/main" xmlns="" id="{954EA9BB-25B0-4D52-B1FA-D7ADAD3FBA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495778" y="6496289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1">
              <a:extLst>
                <a:ext uri="{FF2B5EF4-FFF2-40B4-BE49-F238E27FC236}">
                  <a16:creationId xmlns:a16="http://schemas.microsoft.com/office/drawing/2014/main" xmlns="" id="{1CF36179-928E-45AE-BFCB-8A51031D63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504784" y="6673032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78">
              <a:extLst>
                <a:ext uri="{FF2B5EF4-FFF2-40B4-BE49-F238E27FC236}">
                  <a16:creationId xmlns:a16="http://schemas.microsoft.com/office/drawing/2014/main" xmlns="" id="{F90AA42C-D724-4AD8-81F3-CDFC420635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693918" y="6027834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">
              <a:extLst>
                <a:ext uri="{FF2B5EF4-FFF2-40B4-BE49-F238E27FC236}">
                  <a16:creationId xmlns:a16="http://schemas.microsoft.com/office/drawing/2014/main" xmlns="" id="{CAB3A278-E8E7-4070-B30A-31B5DE9805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738047" y="635842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6">
              <a:extLst>
                <a:ext uri="{FF2B5EF4-FFF2-40B4-BE49-F238E27FC236}">
                  <a16:creationId xmlns:a16="http://schemas.microsoft.com/office/drawing/2014/main" xmlns="" id="{910FC82B-A4C1-428C-A576-79B5F6D189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740367" y="6606831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06">
              <a:extLst>
                <a:ext uri="{FF2B5EF4-FFF2-40B4-BE49-F238E27FC236}">
                  <a16:creationId xmlns:a16="http://schemas.microsoft.com/office/drawing/2014/main" xmlns="" id="{B9CB6255-5C91-4496-B0AE-529737BC53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001124" y="620371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10">
              <a:extLst>
                <a:ext uri="{FF2B5EF4-FFF2-40B4-BE49-F238E27FC236}">
                  <a16:creationId xmlns:a16="http://schemas.microsoft.com/office/drawing/2014/main" xmlns="" id="{A58DBA3F-B3E2-4AD9-A93C-FDF997582E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030489" y="6434417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23">
              <a:extLst>
                <a:ext uri="{FF2B5EF4-FFF2-40B4-BE49-F238E27FC236}">
                  <a16:creationId xmlns:a16="http://schemas.microsoft.com/office/drawing/2014/main" xmlns="" id="{AE100164-158F-422B-8A80-DFF4E0E06E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259198" y="6522255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30">
              <a:extLst>
                <a:ext uri="{FF2B5EF4-FFF2-40B4-BE49-F238E27FC236}">
                  <a16:creationId xmlns:a16="http://schemas.microsoft.com/office/drawing/2014/main" xmlns="" id="{1A0EF69A-22C3-4FF9-B6DD-55C6DAC3BB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245427" y="6305405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1">
              <a:extLst>
                <a:ext uri="{FF2B5EF4-FFF2-40B4-BE49-F238E27FC236}">
                  <a16:creationId xmlns:a16="http://schemas.microsoft.com/office/drawing/2014/main" xmlns="" id="{3963C700-CFE8-4ED2-8E1E-1139AC305D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304283" y="667879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4">
              <a:extLst>
                <a:ext uri="{FF2B5EF4-FFF2-40B4-BE49-F238E27FC236}">
                  <a16:creationId xmlns:a16="http://schemas.microsoft.com/office/drawing/2014/main" xmlns="" id="{F9B166DD-EFD8-42F3-A6E1-C6A4A0260F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461752" y="1403097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>
              <a:extLst>
                <a:ext uri="{FF2B5EF4-FFF2-40B4-BE49-F238E27FC236}">
                  <a16:creationId xmlns:a16="http://schemas.microsoft.com/office/drawing/2014/main" xmlns="" id="{D432A7B3-E9F3-476E-9D42-6174AF6947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484215" y="72244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38">
              <a:extLst>
                <a:ext uri="{FF2B5EF4-FFF2-40B4-BE49-F238E27FC236}">
                  <a16:creationId xmlns:a16="http://schemas.microsoft.com/office/drawing/2014/main" xmlns="" id="{F17E4864-342C-497A-A8C4-307CF70C29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481617" y="1902264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39">
              <a:extLst>
                <a:ext uri="{FF2B5EF4-FFF2-40B4-BE49-F238E27FC236}">
                  <a16:creationId xmlns:a16="http://schemas.microsoft.com/office/drawing/2014/main" xmlns="" id="{F2484BDA-CEC5-42AD-8874-C782F6A442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496825" y="1732534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1">
              <a:extLst>
                <a:ext uri="{FF2B5EF4-FFF2-40B4-BE49-F238E27FC236}">
                  <a16:creationId xmlns:a16="http://schemas.microsoft.com/office/drawing/2014/main" xmlns="" id="{4F6B7DAB-E92D-43BB-ACF1-F06D8925DF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484215" y="514912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2">
              <a:extLst>
                <a:ext uri="{FF2B5EF4-FFF2-40B4-BE49-F238E27FC236}">
                  <a16:creationId xmlns:a16="http://schemas.microsoft.com/office/drawing/2014/main" xmlns="" id="{DDFDB6E2-654D-48A3-83FB-86F3AD241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496047" y="1178128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45">
              <a:extLst>
                <a:ext uri="{FF2B5EF4-FFF2-40B4-BE49-F238E27FC236}">
                  <a16:creationId xmlns:a16="http://schemas.microsoft.com/office/drawing/2014/main" xmlns="" id="{ECD09C44-52C9-455A-865A-65084B5006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514408" y="93246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9">
              <a:extLst>
                <a:ext uri="{FF2B5EF4-FFF2-40B4-BE49-F238E27FC236}">
                  <a16:creationId xmlns:a16="http://schemas.microsoft.com/office/drawing/2014/main" xmlns="" id="{F6C27999-BDBB-4644-8A53-B87F3F144F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530170" y="282433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5">
              <a:extLst>
                <a:ext uri="{FF2B5EF4-FFF2-40B4-BE49-F238E27FC236}">
                  <a16:creationId xmlns:a16="http://schemas.microsoft.com/office/drawing/2014/main" xmlns="" id="{654163CC-9199-4986-9A5E-84365169D9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783885" y="12161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6">
              <a:extLst>
                <a:ext uri="{FF2B5EF4-FFF2-40B4-BE49-F238E27FC236}">
                  <a16:creationId xmlns:a16="http://schemas.microsoft.com/office/drawing/2014/main" xmlns="" id="{C744DB98-E4B6-40B4-92A4-5DC3D9594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796965" y="1387451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9">
              <a:extLst>
                <a:ext uri="{FF2B5EF4-FFF2-40B4-BE49-F238E27FC236}">
                  <a16:creationId xmlns:a16="http://schemas.microsoft.com/office/drawing/2014/main" xmlns="" id="{3618E05D-0BAF-4A26-858E-F0EF2BA89D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796848" y="1105206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0">
              <a:extLst>
                <a:ext uri="{FF2B5EF4-FFF2-40B4-BE49-F238E27FC236}">
                  <a16:creationId xmlns:a16="http://schemas.microsoft.com/office/drawing/2014/main" xmlns="" id="{8506E091-91B5-45A6-B0D7-8778EF36C9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845927" y="54936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1">
              <a:extLst>
                <a:ext uri="{FF2B5EF4-FFF2-40B4-BE49-F238E27FC236}">
                  <a16:creationId xmlns:a16="http://schemas.microsoft.com/office/drawing/2014/main" xmlns="" id="{A5F1AA22-6DD8-43AB-AC2B-AA9371DD96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798597" y="164707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2">
              <a:extLst>
                <a:ext uri="{FF2B5EF4-FFF2-40B4-BE49-F238E27FC236}">
                  <a16:creationId xmlns:a16="http://schemas.microsoft.com/office/drawing/2014/main" xmlns="" id="{580946E1-6BC9-4EEE-AE4C-F8F08C8F1C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801860" y="187393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4">
              <a:extLst>
                <a:ext uri="{FF2B5EF4-FFF2-40B4-BE49-F238E27FC236}">
                  <a16:creationId xmlns:a16="http://schemas.microsoft.com/office/drawing/2014/main" xmlns="" id="{06858C12-FAE6-4F6D-AAD0-BC164D3C64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822832" y="763091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5">
              <a:extLst>
                <a:ext uri="{FF2B5EF4-FFF2-40B4-BE49-F238E27FC236}">
                  <a16:creationId xmlns:a16="http://schemas.microsoft.com/office/drawing/2014/main" xmlns="" id="{FE64B3B9-8F70-4C7C-980A-CBFFDFB93D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846066" y="340257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7">
              <a:extLst>
                <a:ext uri="{FF2B5EF4-FFF2-40B4-BE49-F238E27FC236}">
                  <a16:creationId xmlns:a16="http://schemas.microsoft.com/office/drawing/2014/main" xmlns="" id="{88E77691-B7C1-4F5D-98EC-C5508CDFB6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111402" y="672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8">
              <a:extLst>
                <a:ext uri="{FF2B5EF4-FFF2-40B4-BE49-F238E27FC236}">
                  <a16:creationId xmlns:a16="http://schemas.microsoft.com/office/drawing/2014/main" xmlns="" id="{22997A7B-4811-4158-8F88-4839256501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9879430" y="1161387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4">
              <a:extLst>
                <a:ext uri="{FF2B5EF4-FFF2-40B4-BE49-F238E27FC236}">
                  <a16:creationId xmlns:a16="http://schemas.microsoft.com/office/drawing/2014/main" xmlns="" id="{B15258A7-A882-4D79-B870-C92A57D6B6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064748" y="1306068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7">
              <a:extLst>
                <a:ext uri="{FF2B5EF4-FFF2-40B4-BE49-F238E27FC236}">
                  <a16:creationId xmlns:a16="http://schemas.microsoft.com/office/drawing/2014/main" xmlns="" id="{CF3D5844-0132-49FA-BD1E-5263802F47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059415" y="1756925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9">
              <a:extLst>
                <a:ext uri="{FF2B5EF4-FFF2-40B4-BE49-F238E27FC236}">
                  <a16:creationId xmlns:a16="http://schemas.microsoft.com/office/drawing/2014/main" xmlns="" id="{86FC694B-4A70-4160-A64D-DA282DE95B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044896" y="1960730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01">
              <a:extLst>
                <a:ext uri="{FF2B5EF4-FFF2-40B4-BE49-F238E27FC236}">
                  <a16:creationId xmlns:a16="http://schemas.microsoft.com/office/drawing/2014/main" xmlns="" id="{A399F043-AB24-4109-800A-BD94939A40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072093" y="1478722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2">
              <a:extLst>
                <a:ext uri="{FF2B5EF4-FFF2-40B4-BE49-F238E27FC236}">
                  <a16:creationId xmlns:a16="http://schemas.microsoft.com/office/drawing/2014/main" xmlns="" id="{796159AE-3178-456B-B411-196E260E5E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092750" y="110955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3">
              <a:extLst>
                <a:ext uri="{FF2B5EF4-FFF2-40B4-BE49-F238E27FC236}">
                  <a16:creationId xmlns:a16="http://schemas.microsoft.com/office/drawing/2014/main" xmlns="" id="{B0562100-3934-4A15-8C23-D55F111D9E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090347" y="8358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13">
              <a:extLst>
                <a:ext uri="{FF2B5EF4-FFF2-40B4-BE49-F238E27FC236}">
                  <a16:creationId xmlns:a16="http://schemas.microsoft.com/office/drawing/2014/main" xmlns="" id="{B1A3BF1A-EF96-468A-B04F-AFDF6621DE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154699" y="201088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17">
              <a:extLst>
                <a:ext uri="{FF2B5EF4-FFF2-40B4-BE49-F238E27FC236}">
                  <a16:creationId xmlns:a16="http://schemas.microsoft.com/office/drawing/2014/main" xmlns="" id="{6DD7C928-63AE-4BCB-9843-570F9E04E9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172350" y="88929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18">
              <a:extLst>
                <a:ext uri="{FF2B5EF4-FFF2-40B4-BE49-F238E27FC236}">
                  <a16:creationId xmlns:a16="http://schemas.microsoft.com/office/drawing/2014/main" xmlns="" id="{5AC011E4-1DCA-418C-8008-AE4E1E61D0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158870" y="22103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9">
              <a:extLst>
                <a:ext uri="{FF2B5EF4-FFF2-40B4-BE49-F238E27FC236}">
                  <a16:creationId xmlns:a16="http://schemas.microsoft.com/office/drawing/2014/main" xmlns="" id="{5B2D3B89-E1F5-40D8-AEC0-8E7B2E67AE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175741" y="43473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36">
              <a:extLst>
                <a:ext uri="{FF2B5EF4-FFF2-40B4-BE49-F238E27FC236}">
                  <a16:creationId xmlns:a16="http://schemas.microsoft.com/office/drawing/2014/main" xmlns="" id="{DBB111D7-2067-4503-A6F9-647407E181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367505" y="126325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37">
              <a:extLst>
                <a:ext uri="{FF2B5EF4-FFF2-40B4-BE49-F238E27FC236}">
                  <a16:creationId xmlns:a16="http://schemas.microsoft.com/office/drawing/2014/main" xmlns="" id="{20B3ED41-DE4C-4CE7-A8DE-B4ED03137D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383010" y="1588642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38">
              <a:extLst>
                <a:ext uri="{FF2B5EF4-FFF2-40B4-BE49-F238E27FC236}">
                  <a16:creationId xmlns:a16="http://schemas.microsoft.com/office/drawing/2014/main" xmlns="" id="{11F9FD14-D3BA-43C4-96E8-5D5EE6AF31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011645" y="6072976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39">
              <a:extLst>
                <a:ext uri="{FF2B5EF4-FFF2-40B4-BE49-F238E27FC236}">
                  <a16:creationId xmlns:a16="http://schemas.microsoft.com/office/drawing/2014/main" xmlns="" id="{F4EE6DAD-6518-47B6-A04F-484A162676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386950" y="32114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43">
              <a:extLst>
                <a:ext uri="{FF2B5EF4-FFF2-40B4-BE49-F238E27FC236}">
                  <a16:creationId xmlns:a16="http://schemas.microsoft.com/office/drawing/2014/main" xmlns="" id="{B6867974-B4C0-48AA-A205-B435998B74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420791" y="1074883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44">
              <a:extLst>
                <a:ext uri="{FF2B5EF4-FFF2-40B4-BE49-F238E27FC236}">
                  <a16:creationId xmlns:a16="http://schemas.microsoft.com/office/drawing/2014/main" xmlns="" id="{21F27A0E-A6C1-4AFE-8CBA-28E4FE70BC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413458" y="7900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45">
              <a:extLst>
                <a:ext uri="{FF2B5EF4-FFF2-40B4-BE49-F238E27FC236}">
                  <a16:creationId xmlns:a16="http://schemas.microsoft.com/office/drawing/2014/main" xmlns="" id="{AAA114B9-98D7-4840-8602-457F0741B7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417528" y="60206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">
              <a:extLst>
                <a:ext uri="{FF2B5EF4-FFF2-40B4-BE49-F238E27FC236}">
                  <a16:creationId xmlns:a16="http://schemas.microsoft.com/office/drawing/2014/main" xmlns="" id="{4E9E63DF-694C-4693-8D8B-0275BB744D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381238" y="13109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8">
              <a:extLst>
                <a:ext uri="{FF2B5EF4-FFF2-40B4-BE49-F238E27FC236}">
                  <a16:creationId xmlns:a16="http://schemas.microsoft.com/office/drawing/2014/main" xmlns="" id="{2A55A10A-49CA-42B6-84C9-8A1A1596D7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200000">
              <a:off x="10028159" y="669354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13" name="Схема 4">
            <a:extLst>
              <a:ext uri="{FF2B5EF4-FFF2-40B4-BE49-F238E27FC236}">
                <a16:creationId xmlns:a16="http://schemas.microsoft.com/office/drawing/2014/main" xmlns="" id="{3F97D95F-5FE9-4490-BEC8-44B6423124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20081216"/>
              </p:ext>
            </p:extLst>
          </p:nvPr>
        </p:nvGraphicFramePr>
        <p:xfrm>
          <a:off x="861275" y="2233138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56379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8">
            <a:extLst>
              <a:ext uri="{FF2B5EF4-FFF2-40B4-BE49-F238E27FC236}">
                <a16:creationId xmlns:a16="http://schemas.microsoft.com/office/drawing/2014/main" xmlns="" id="{71AFD227-869A-489C-A9B5-3F0498DF3C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62704B34-199B-4964-9C78-3AB9735915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8B1E8DB8-017D-454E-849F-EE5742849F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xmlns="" id="{16D80E5D-5099-41C4-A80A-1B1538C382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xmlns="" id="{947751E1-E2F4-467E-B547-3BD4BAB7F5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xmlns="" id="{55D8869B-B701-4268-9856-876345C8AE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xmlns="" id="{A25CA59C-849F-4CE4-A9B0-293F98DE2C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xmlns="" id="{FE000DB1-AAA1-4BFF-8F14-53624C2F9E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3">
              <a:extLst>
                <a:ext uri="{FF2B5EF4-FFF2-40B4-BE49-F238E27FC236}">
                  <a16:creationId xmlns:a16="http://schemas.microsoft.com/office/drawing/2014/main" xmlns="" id="{5EEFBC14-7E5B-47B2-B5E3-E90991F891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6">
              <a:extLst>
                <a:ext uri="{FF2B5EF4-FFF2-40B4-BE49-F238E27FC236}">
                  <a16:creationId xmlns:a16="http://schemas.microsoft.com/office/drawing/2014/main" xmlns="" id="{00AFF6E4-A34A-4FD3-8C57-BB96114822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xmlns="" id="{C63A8474-C075-4441-A0B3-52286EA500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xmlns="" id="{35DA4698-A2ED-4512-8887-F12D3F1437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30">
              <a:extLst>
                <a:ext uri="{FF2B5EF4-FFF2-40B4-BE49-F238E27FC236}">
                  <a16:creationId xmlns:a16="http://schemas.microsoft.com/office/drawing/2014/main" xmlns="" id="{3358E118-D590-4E50-B21C-6CDAA1CCAF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43">
              <a:extLst>
                <a:ext uri="{FF2B5EF4-FFF2-40B4-BE49-F238E27FC236}">
                  <a16:creationId xmlns:a16="http://schemas.microsoft.com/office/drawing/2014/main" xmlns="" id="{F1EE889E-60FF-423F-ADCB-6CBEE853A0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xmlns="" id="{A4AA0634-0A7C-4A35-8EB7-775200F129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xmlns="" id="{EBA21558-CAC3-445C-8882-5D4A0C6D2A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xmlns="" id="{2E9415F1-5D31-4C25-9E26-203EEF5008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xmlns="" id="{622FC1F6-879A-45BA-8752-08020C39CE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xmlns="" id="{BA09826C-58E2-48C5-9666-333326C2CA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xmlns="" id="{A6D3555F-4EA1-4EA7-9D08-2D75CE5192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xmlns="" id="{60FA20E8-EDAA-4310-B870-97807901AC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9">
              <a:extLst>
                <a:ext uri="{FF2B5EF4-FFF2-40B4-BE49-F238E27FC236}">
                  <a16:creationId xmlns:a16="http://schemas.microsoft.com/office/drawing/2014/main" xmlns="" id="{F5552AA2-C2AB-4D59-B6EF-E8E5EE110E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60">
              <a:extLst>
                <a:ext uri="{FF2B5EF4-FFF2-40B4-BE49-F238E27FC236}">
                  <a16:creationId xmlns:a16="http://schemas.microsoft.com/office/drawing/2014/main" xmlns="" id="{0BA267D0-8F6B-4803-B948-70E29B4587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1">
              <a:extLst>
                <a:ext uri="{FF2B5EF4-FFF2-40B4-BE49-F238E27FC236}">
                  <a16:creationId xmlns:a16="http://schemas.microsoft.com/office/drawing/2014/main" xmlns="" id="{86E372A3-B9F4-4FEE-8B96-D9AD879E21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xmlns="" id="{FF0C4564-5DA6-4224-A8B7-85CE1323DE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xmlns="" id="{19F31D0D-C43D-4BB0-A13C-9524B84117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xmlns="" id="{6B32FB03-B0FE-4731-BE41-C59AFB49FB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xmlns="" id="{BDD5B6F0-1E17-4DCD-AE5F-ED8C48892F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xmlns="" id="{0290BE17-E89B-4AF9-B3F6-AF4884D524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xmlns="" id="{85F63089-F77F-4F02-8417-AAC1847FBC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xmlns="" id="{7B01CD5E-570F-4CBF-9904-94F30D928C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xmlns="" id="{7EE6A672-2915-4B03-99A9-9364D5F152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4">
              <a:extLst>
                <a:ext uri="{FF2B5EF4-FFF2-40B4-BE49-F238E27FC236}">
                  <a16:creationId xmlns:a16="http://schemas.microsoft.com/office/drawing/2014/main" xmlns="" id="{2136B643-14E1-443A-BC1C-06ADAE65C3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6">
              <a:extLst>
                <a:ext uri="{FF2B5EF4-FFF2-40B4-BE49-F238E27FC236}">
                  <a16:creationId xmlns:a16="http://schemas.microsoft.com/office/drawing/2014/main" xmlns="" id="{867FA393-4F37-4E1A-870B-F96775FAB7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7">
              <a:extLst>
                <a:ext uri="{FF2B5EF4-FFF2-40B4-BE49-F238E27FC236}">
                  <a16:creationId xmlns:a16="http://schemas.microsoft.com/office/drawing/2014/main" xmlns="" id="{E225A1BE-FAD2-4764-A7E4-A6DA07D057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xmlns="" id="{25D65388-C7E0-4C07-822A-03C5009C6D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xmlns="" id="{E1D79822-C494-449C-B439-F437DAD4F2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xmlns="" id="{CDB324E5-E8D9-40E3-BAB4-1F87E67E4F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xmlns="" id="{15404AB3-12EB-462E-85A2-AF4A7E91D7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2">
              <a:extLst>
                <a:ext uri="{FF2B5EF4-FFF2-40B4-BE49-F238E27FC236}">
                  <a16:creationId xmlns:a16="http://schemas.microsoft.com/office/drawing/2014/main" xmlns="" id="{228021CB-53B3-4BCC-A14C-0B6951FC97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xmlns="" id="{B353D0BC-00A6-4EA4-9311-9FCB88CC20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xmlns="" id="{0E001FD3-6EDD-47A3-9916-826E1595DA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xmlns="" id="{FE214D5B-D151-4E09-A01E-BEAAF9C679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xmlns="" id="{3024EF13-0A45-49DD-B0F4-FA3A5169EF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xmlns="" id="{95E0BDAE-48A7-4752-A150-74DA4BAE5E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xmlns="" id="{DE128EDB-3179-4F47-8B37-BEDE3B82FF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9">
              <a:extLst>
                <a:ext uri="{FF2B5EF4-FFF2-40B4-BE49-F238E27FC236}">
                  <a16:creationId xmlns:a16="http://schemas.microsoft.com/office/drawing/2014/main" xmlns="" id="{E09CDD49-7B7B-42C0-A09E-6CFB3CDFF6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0">
              <a:extLst>
                <a:ext uri="{FF2B5EF4-FFF2-40B4-BE49-F238E27FC236}">
                  <a16:creationId xmlns:a16="http://schemas.microsoft.com/office/drawing/2014/main" xmlns="" id="{93C5D839-4CD5-4165-9091-7D9B92CDC1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1">
              <a:extLst>
                <a:ext uri="{FF2B5EF4-FFF2-40B4-BE49-F238E27FC236}">
                  <a16:creationId xmlns:a16="http://schemas.microsoft.com/office/drawing/2014/main" xmlns="" id="{3C7F638A-BB6D-4B24-A7F9-03BF808745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2">
              <a:extLst>
                <a:ext uri="{FF2B5EF4-FFF2-40B4-BE49-F238E27FC236}">
                  <a16:creationId xmlns:a16="http://schemas.microsoft.com/office/drawing/2014/main" xmlns="" id="{5B59DB64-329B-45EA-8A67-4213A886B5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4">
              <a:extLst>
                <a:ext uri="{FF2B5EF4-FFF2-40B4-BE49-F238E27FC236}">
                  <a16:creationId xmlns:a16="http://schemas.microsoft.com/office/drawing/2014/main" xmlns="" id="{D8DAB003-6484-4D1D-85AE-93FA09BC5E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5">
              <a:extLst>
                <a:ext uri="{FF2B5EF4-FFF2-40B4-BE49-F238E27FC236}">
                  <a16:creationId xmlns:a16="http://schemas.microsoft.com/office/drawing/2014/main" xmlns="" id="{D49280A1-ACA8-4CD6-9012-AF12660F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6">
              <a:extLst>
                <a:ext uri="{FF2B5EF4-FFF2-40B4-BE49-F238E27FC236}">
                  <a16:creationId xmlns:a16="http://schemas.microsoft.com/office/drawing/2014/main" xmlns="" id="{C03EAE8C-6089-40E5-9361-2E266A1EEB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7">
              <a:extLst>
                <a:ext uri="{FF2B5EF4-FFF2-40B4-BE49-F238E27FC236}">
                  <a16:creationId xmlns:a16="http://schemas.microsoft.com/office/drawing/2014/main" xmlns="" id="{02E3A077-F087-4E14-A13E-4E9D4369B1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8">
              <a:extLst>
                <a:ext uri="{FF2B5EF4-FFF2-40B4-BE49-F238E27FC236}">
                  <a16:creationId xmlns:a16="http://schemas.microsoft.com/office/drawing/2014/main" xmlns="" id="{7CE4FAAA-45E7-4C86-B59A-F284B79EFD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9">
              <a:extLst>
                <a:ext uri="{FF2B5EF4-FFF2-40B4-BE49-F238E27FC236}">
                  <a16:creationId xmlns:a16="http://schemas.microsoft.com/office/drawing/2014/main" xmlns="" id="{E2689B62-CCA1-4EE5-B622-FBA5168689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xmlns="" id="{113638EE-3BCF-4315-A329-3C6766A389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106">
              <a:extLst>
                <a:ext uri="{FF2B5EF4-FFF2-40B4-BE49-F238E27FC236}">
                  <a16:creationId xmlns:a16="http://schemas.microsoft.com/office/drawing/2014/main" xmlns="" id="{4FB36B8F-335B-40F2-83BB-C2B2689DC2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7" name="Rectangle 67">
            <a:extLst>
              <a:ext uri="{FF2B5EF4-FFF2-40B4-BE49-F238E27FC236}">
                <a16:creationId xmlns:a16="http://schemas.microsoft.com/office/drawing/2014/main" xmlns="" id="{6BB4A288-31AD-48C2-B51A-26D773DE2A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CF296E0E-B856-46EB-BF61-6F696D2B0F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121">
            <a:extLst>
              <a:ext uri="{FF2B5EF4-FFF2-40B4-BE49-F238E27FC236}">
                <a16:creationId xmlns:a16="http://schemas.microsoft.com/office/drawing/2014/main" xmlns="" id="{5CFB9D68-DE9A-4A28-83F3-BDE936BC86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9924350" y="61233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121">
            <a:extLst>
              <a:ext uri="{FF2B5EF4-FFF2-40B4-BE49-F238E27FC236}">
                <a16:creationId xmlns:a16="http://schemas.microsoft.com/office/drawing/2014/main" xmlns="" id="{18E53E05-AB1E-47FF-902E-E90E751F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193804" y="53104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xmlns="" id="{394A39AD-6341-47BA-9CB1-B54A5B44DE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415694" y="92593"/>
            <a:ext cx="108531" cy="502457"/>
            <a:chOff x="11345347" y="391973"/>
            <a:chExt cx="108531" cy="502457"/>
          </a:xfrm>
          <a:solidFill>
            <a:schemeClr val="bg2">
              <a:lumMod val="90000"/>
            </a:schemeClr>
          </a:solidFill>
        </p:grpSpPr>
        <p:sp>
          <p:nvSpPr>
            <p:cNvPr id="77" name="Freeform 43">
              <a:extLst>
                <a:ext uri="{FF2B5EF4-FFF2-40B4-BE49-F238E27FC236}">
                  <a16:creationId xmlns:a16="http://schemas.microsoft.com/office/drawing/2014/main" xmlns="" id="{5E7FC12A-9404-4CEF-B8A5-3A043FB7FA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35585" y="78511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" name="Freeform 52">
              <a:extLst>
                <a:ext uri="{FF2B5EF4-FFF2-40B4-BE49-F238E27FC236}">
                  <a16:creationId xmlns:a16="http://schemas.microsoft.com/office/drawing/2014/main" xmlns="" id="{EBB818CC-4772-4693-8F67-DA39205323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53703" y="41054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" name="Freeform 54">
              <a:extLst>
                <a:ext uri="{FF2B5EF4-FFF2-40B4-BE49-F238E27FC236}">
                  <a16:creationId xmlns:a16="http://schemas.microsoft.com/office/drawing/2014/main" xmlns="" id="{0E1A6DF3-8EDF-401C-BA8D-56EF7551C7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30631" y="574173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81" name="Freeform 121">
            <a:extLst>
              <a:ext uri="{FF2B5EF4-FFF2-40B4-BE49-F238E27FC236}">
                <a16:creationId xmlns:a16="http://schemas.microsoft.com/office/drawing/2014/main" xmlns="" id="{C4328E57-2330-4F13-BFF6-7D6623234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668725" y="44244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22">
            <a:extLst>
              <a:ext uri="{FF2B5EF4-FFF2-40B4-BE49-F238E27FC236}">
                <a16:creationId xmlns:a16="http://schemas.microsoft.com/office/drawing/2014/main" xmlns="" id="{A8976310-F1DC-48F9-AD36-74130D4D3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930944" y="105794"/>
            <a:ext cx="150648" cy="99554"/>
          </a:xfrm>
          <a:custGeom>
            <a:avLst/>
            <a:gdLst>
              <a:gd name="T0" fmla="*/ 26 w 46"/>
              <a:gd name="T1" fmla="*/ 0 h 33"/>
              <a:gd name="T2" fmla="*/ 38 w 46"/>
              <a:gd name="T3" fmla="*/ 22 h 33"/>
              <a:gd name="T4" fmla="*/ 26 w 46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33">
                <a:moveTo>
                  <a:pt x="26" y="0"/>
                </a:moveTo>
                <a:cubicBezTo>
                  <a:pt x="29" y="0"/>
                  <a:pt x="46" y="16"/>
                  <a:pt x="38" y="22"/>
                </a:cubicBezTo>
                <a:cubicBezTo>
                  <a:pt x="16" y="33"/>
                  <a:pt x="0" y="5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00">
            <a:extLst>
              <a:ext uri="{FF2B5EF4-FFF2-40B4-BE49-F238E27FC236}">
                <a16:creationId xmlns:a16="http://schemas.microsoft.com/office/drawing/2014/main" xmlns="" id="{E6F5AA5D-8C79-4471-BF5A-446E26E097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1234846" y="30029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8">
            <a:extLst>
              <a:ext uri="{FF2B5EF4-FFF2-40B4-BE49-F238E27FC236}">
                <a16:creationId xmlns:a16="http://schemas.microsoft.com/office/drawing/2014/main" xmlns="" id="{AAA85F2D-798C-49CD-A763-61EEF74811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69721" y="-5148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9" name="Freeform 59">
            <a:extLst>
              <a:ext uri="{FF2B5EF4-FFF2-40B4-BE49-F238E27FC236}">
                <a16:creationId xmlns:a16="http://schemas.microsoft.com/office/drawing/2014/main" xmlns="" id="{FD15984B-B00C-4146-AF82-FE4A2E0216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48493" y="215448"/>
            <a:ext cx="124063" cy="78339"/>
          </a:xfrm>
          <a:custGeom>
            <a:avLst/>
            <a:gdLst>
              <a:gd name="T0" fmla="*/ 22 w 38"/>
              <a:gd name="T1" fmla="*/ 0 h 26"/>
              <a:gd name="T2" fmla="*/ 18 w 38"/>
              <a:gd name="T3" fmla="*/ 26 h 26"/>
              <a:gd name="T4" fmla="*/ 22 w 38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6">
                <a:moveTo>
                  <a:pt x="22" y="0"/>
                </a:moveTo>
                <a:cubicBezTo>
                  <a:pt x="38" y="3"/>
                  <a:pt x="33" y="25"/>
                  <a:pt x="18" y="26"/>
                </a:cubicBezTo>
                <a:cubicBezTo>
                  <a:pt x="0" y="20"/>
                  <a:pt x="6" y="3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1" name="Freeform 10">
            <a:extLst>
              <a:ext uri="{FF2B5EF4-FFF2-40B4-BE49-F238E27FC236}">
                <a16:creationId xmlns:a16="http://schemas.microsoft.com/office/drawing/2014/main" xmlns="" id="{7F482347-5925-4D3C-90D9-F9683926C7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688291" y="102255"/>
            <a:ext cx="138242" cy="88130"/>
          </a:xfrm>
          <a:custGeom>
            <a:avLst/>
            <a:gdLst>
              <a:gd name="T0" fmla="*/ 22 w 42"/>
              <a:gd name="T1" fmla="*/ 0 h 29"/>
              <a:gd name="T2" fmla="*/ 14 w 42"/>
              <a:gd name="T3" fmla="*/ 25 h 29"/>
              <a:gd name="T4" fmla="*/ 22 w 42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9">
                <a:moveTo>
                  <a:pt x="22" y="0"/>
                </a:moveTo>
                <a:cubicBezTo>
                  <a:pt x="42" y="7"/>
                  <a:pt x="28" y="29"/>
                  <a:pt x="14" y="25"/>
                </a:cubicBezTo>
                <a:cubicBezTo>
                  <a:pt x="0" y="18"/>
                  <a:pt x="8" y="1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3" name="Freeform 120">
            <a:extLst>
              <a:ext uri="{FF2B5EF4-FFF2-40B4-BE49-F238E27FC236}">
                <a16:creationId xmlns:a16="http://schemas.microsoft.com/office/drawing/2014/main" xmlns="" id="{4B3DBBB0-8F73-4928-8F50-052EEF835E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9979285" y="233210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120">
            <a:extLst>
              <a:ext uri="{FF2B5EF4-FFF2-40B4-BE49-F238E27FC236}">
                <a16:creationId xmlns:a16="http://schemas.microsoft.com/office/drawing/2014/main" xmlns="" id="{9D9F4824-6BB3-425A-8E06-5F01EED728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149409" y="254475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120">
            <a:extLst>
              <a:ext uri="{FF2B5EF4-FFF2-40B4-BE49-F238E27FC236}">
                <a16:creationId xmlns:a16="http://schemas.microsoft.com/office/drawing/2014/main" xmlns="" id="{79B2A1FE-DD90-4F0D-939C-A7EB7F3666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672174" y="245615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6">
            <a:extLst>
              <a:ext uri="{FF2B5EF4-FFF2-40B4-BE49-F238E27FC236}">
                <a16:creationId xmlns:a16="http://schemas.microsoft.com/office/drawing/2014/main" xmlns="" id="{E7C8AAEA-99AD-4E47-8E62-6F21977D3F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950356" y="298043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27">
            <a:extLst>
              <a:ext uri="{FF2B5EF4-FFF2-40B4-BE49-F238E27FC236}">
                <a16:creationId xmlns:a16="http://schemas.microsoft.com/office/drawing/2014/main" xmlns="" id="{77626BCD-0233-4EE4-B436-4392B2FA8D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1247276" y="241387"/>
            <a:ext cx="131153" cy="93843"/>
          </a:xfrm>
          <a:custGeom>
            <a:avLst/>
            <a:gdLst>
              <a:gd name="T0" fmla="*/ 22 w 40"/>
              <a:gd name="T1" fmla="*/ 0 h 31"/>
              <a:gd name="T2" fmla="*/ 16 w 40"/>
              <a:gd name="T3" fmla="*/ 25 h 31"/>
              <a:gd name="T4" fmla="*/ 22 w 40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1">
                <a:moveTo>
                  <a:pt x="22" y="0"/>
                </a:moveTo>
                <a:cubicBezTo>
                  <a:pt x="39" y="3"/>
                  <a:pt x="40" y="31"/>
                  <a:pt x="16" y="25"/>
                </a:cubicBezTo>
                <a:cubicBezTo>
                  <a:pt x="0" y="7"/>
                  <a:pt x="13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xmlns="" id="{14C9F177-BFC9-46C6-83E8-0FDD0FC85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483597" y="391973"/>
            <a:ext cx="108531" cy="502457"/>
            <a:chOff x="11345347" y="391973"/>
            <a:chExt cx="108531" cy="502457"/>
          </a:xfrm>
          <a:solidFill>
            <a:schemeClr val="bg2">
              <a:lumMod val="90000"/>
            </a:schemeClr>
          </a:solidFill>
        </p:grpSpPr>
        <p:sp>
          <p:nvSpPr>
            <p:cNvPr id="104" name="Freeform 43">
              <a:extLst>
                <a:ext uri="{FF2B5EF4-FFF2-40B4-BE49-F238E27FC236}">
                  <a16:creationId xmlns:a16="http://schemas.microsoft.com/office/drawing/2014/main" xmlns="" id="{14842030-93FD-4B10-A2A3-31909EC71F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35585" y="78511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" name="Freeform 52">
              <a:extLst>
                <a:ext uri="{FF2B5EF4-FFF2-40B4-BE49-F238E27FC236}">
                  <a16:creationId xmlns:a16="http://schemas.microsoft.com/office/drawing/2014/main" xmlns="" id="{F708F28C-0931-4686-8678-4A2F7E742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53703" y="41054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" name="Freeform 54">
              <a:extLst>
                <a:ext uri="{FF2B5EF4-FFF2-40B4-BE49-F238E27FC236}">
                  <a16:creationId xmlns:a16="http://schemas.microsoft.com/office/drawing/2014/main" xmlns="" id="{F4E00544-EFFD-4F9B-B6D4-3919ACAB8E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30631" y="574173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8" name="Freeform 18">
            <a:extLst>
              <a:ext uri="{FF2B5EF4-FFF2-40B4-BE49-F238E27FC236}">
                <a16:creationId xmlns:a16="http://schemas.microsoft.com/office/drawing/2014/main" xmlns="" id="{87492D8E-F977-456B-B51B-511D6F482E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18524" y="311777"/>
            <a:ext cx="138242" cy="78339"/>
          </a:xfrm>
          <a:custGeom>
            <a:avLst/>
            <a:gdLst>
              <a:gd name="T0" fmla="*/ 6 w 42"/>
              <a:gd name="T1" fmla="*/ 6 h 26"/>
              <a:gd name="T2" fmla="*/ 21 w 42"/>
              <a:gd name="T3" fmla="*/ 26 h 26"/>
              <a:gd name="T4" fmla="*/ 6 w 42"/>
              <a:gd name="T5" fmla="*/ 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6" y="6"/>
                </a:moveTo>
                <a:cubicBezTo>
                  <a:pt x="25" y="0"/>
                  <a:pt x="42" y="17"/>
                  <a:pt x="21" y="26"/>
                </a:cubicBezTo>
                <a:cubicBezTo>
                  <a:pt x="9" y="26"/>
                  <a:pt x="0" y="16"/>
                  <a:pt x="6" y="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0" name="Freeform 8">
            <a:extLst>
              <a:ext uri="{FF2B5EF4-FFF2-40B4-BE49-F238E27FC236}">
                <a16:creationId xmlns:a16="http://schemas.microsoft.com/office/drawing/2014/main" xmlns="" id="{6E11370A-07A8-4B6F-87C1-4D10DDE0A1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682179" y="456203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87">
            <a:extLst>
              <a:ext uri="{FF2B5EF4-FFF2-40B4-BE49-F238E27FC236}">
                <a16:creationId xmlns:a16="http://schemas.microsoft.com/office/drawing/2014/main" xmlns="" id="{E255E3FE-7B86-449A-AF1A-AC52EE23C1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966233" y="497428"/>
            <a:ext cx="134697" cy="90579"/>
          </a:xfrm>
          <a:custGeom>
            <a:avLst/>
            <a:gdLst>
              <a:gd name="T0" fmla="*/ 27 w 41"/>
              <a:gd name="T1" fmla="*/ 0 h 30"/>
              <a:gd name="T2" fmla="*/ 41 w 41"/>
              <a:gd name="T3" fmla="*/ 19 h 30"/>
              <a:gd name="T4" fmla="*/ 27 w 41"/>
              <a:gd name="T5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0">
                <a:moveTo>
                  <a:pt x="27" y="0"/>
                </a:moveTo>
                <a:cubicBezTo>
                  <a:pt x="35" y="0"/>
                  <a:pt x="40" y="11"/>
                  <a:pt x="41" y="19"/>
                </a:cubicBezTo>
                <a:cubicBezTo>
                  <a:pt x="21" y="30"/>
                  <a:pt x="0" y="10"/>
                  <a:pt x="27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122">
            <a:extLst>
              <a:ext uri="{FF2B5EF4-FFF2-40B4-BE49-F238E27FC236}">
                <a16:creationId xmlns:a16="http://schemas.microsoft.com/office/drawing/2014/main" xmlns="" id="{A7B0531A-680C-4DF1-9079-91CEF11006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1260485" y="478989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8">
            <a:extLst>
              <a:ext uri="{FF2B5EF4-FFF2-40B4-BE49-F238E27FC236}">
                <a16:creationId xmlns:a16="http://schemas.microsoft.com/office/drawing/2014/main" xmlns="" id="{E401ABF7-FBCE-4186-A2F6-225DA1AAF8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9945620" y="454967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8">
            <a:extLst>
              <a:ext uri="{FF2B5EF4-FFF2-40B4-BE49-F238E27FC236}">
                <a16:creationId xmlns:a16="http://schemas.microsoft.com/office/drawing/2014/main" xmlns="" id="{73F4CE2C-1879-429C-BEF8-B4CBE74D35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185994" y="449115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15">
            <a:extLst>
              <a:ext uri="{FF2B5EF4-FFF2-40B4-BE49-F238E27FC236}">
                <a16:creationId xmlns:a16="http://schemas.microsoft.com/office/drawing/2014/main" xmlns="" id="{DF8C4C96-C8B3-4FE8-AB88-266C7B70C1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679823" y="575771"/>
            <a:ext cx="121406" cy="72626"/>
          </a:xfrm>
          <a:custGeom>
            <a:avLst/>
            <a:gdLst>
              <a:gd name="T0" fmla="*/ 16 w 37"/>
              <a:gd name="T1" fmla="*/ 0 h 24"/>
              <a:gd name="T2" fmla="*/ 11 w 37"/>
              <a:gd name="T3" fmla="*/ 24 h 24"/>
              <a:gd name="T4" fmla="*/ 16 w 37"/>
              <a:gd name="T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4">
                <a:moveTo>
                  <a:pt x="16" y="0"/>
                </a:moveTo>
                <a:cubicBezTo>
                  <a:pt x="37" y="6"/>
                  <a:pt x="30" y="20"/>
                  <a:pt x="11" y="24"/>
                </a:cubicBezTo>
                <a:cubicBezTo>
                  <a:pt x="0" y="17"/>
                  <a:pt x="5" y="3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2" name="Freeform 23">
            <a:extLst>
              <a:ext uri="{FF2B5EF4-FFF2-40B4-BE49-F238E27FC236}">
                <a16:creationId xmlns:a16="http://schemas.microsoft.com/office/drawing/2014/main" xmlns="" id="{A1F6A798-5826-4217-AA86-87E3333A8C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15200" y="809152"/>
            <a:ext cx="134697" cy="81603"/>
          </a:xfrm>
          <a:custGeom>
            <a:avLst/>
            <a:gdLst>
              <a:gd name="T0" fmla="*/ 19 w 41"/>
              <a:gd name="T1" fmla="*/ 0 h 27"/>
              <a:gd name="T2" fmla="*/ 8 w 41"/>
              <a:gd name="T3" fmla="*/ 20 h 27"/>
              <a:gd name="T4" fmla="*/ 19 w 41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7">
                <a:moveTo>
                  <a:pt x="19" y="0"/>
                </a:moveTo>
                <a:cubicBezTo>
                  <a:pt x="41" y="10"/>
                  <a:pt x="28" y="27"/>
                  <a:pt x="8" y="20"/>
                </a:cubicBezTo>
                <a:cubicBezTo>
                  <a:pt x="0" y="8"/>
                  <a:pt x="7" y="2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4" name="Freeform 51">
            <a:extLst>
              <a:ext uri="{FF2B5EF4-FFF2-40B4-BE49-F238E27FC236}">
                <a16:creationId xmlns:a16="http://schemas.microsoft.com/office/drawing/2014/main" xmlns="" id="{13C819FE-96AB-4B2B-9EB9-521BB0D1A5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94948" y="974976"/>
            <a:ext cx="115202" cy="90579"/>
          </a:xfrm>
          <a:custGeom>
            <a:avLst/>
            <a:gdLst>
              <a:gd name="T0" fmla="*/ 19 w 35"/>
              <a:gd name="T1" fmla="*/ 0 h 30"/>
              <a:gd name="T2" fmla="*/ 33 w 35"/>
              <a:gd name="T3" fmla="*/ 15 h 30"/>
              <a:gd name="T4" fmla="*/ 25 w 35"/>
              <a:gd name="T5" fmla="*/ 19 h 30"/>
              <a:gd name="T6" fmla="*/ 19 w 35"/>
              <a:gd name="T7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30">
                <a:moveTo>
                  <a:pt x="19" y="0"/>
                </a:moveTo>
                <a:cubicBezTo>
                  <a:pt x="26" y="0"/>
                  <a:pt x="35" y="8"/>
                  <a:pt x="33" y="15"/>
                </a:cubicBezTo>
                <a:cubicBezTo>
                  <a:pt x="30" y="12"/>
                  <a:pt x="27" y="17"/>
                  <a:pt x="25" y="19"/>
                </a:cubicBezTo>
                <a:cubicBezTo>
                  <a:pt x="7" y="30"/>
                  <a:pt x="0" y="5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6" name="Freeform 22">
            <a:extLst>
              <a:ext uri="{FF2B5EF4-FFF2-40B4-BE49-F238E27FC236}">
                <a16:creationId xmlns:a16="http://schemas.microsoft.com/office/drawing/2014/main" xmlns="" id="{76F963D1-D6FD-4AC3-8CEA-F6D685B570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677694" y="1009344"/>
            <a:ext cx="150648" cy="99554"/>
          </a:xfrm>
          <a:custGeom>
            <a:avLst/>
            <a:gdLst>
              <a:gd name="T0" fmla="*/ 26 w 46"/>
              <a:gd name="T1" fmla="*/ 0 h 33"/>
              <a:gd name="T2" fmla="*/ 38 w 46"/>
              <a:gd name="T3" fmla="*/ 22 h 33"/>
              <a:gd name="T4" fmla="*/ 26 w 46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33">
                <a:moveTo>
                  <a:pt x="26" y="0"/>
                </a:moveTo>
                <a:cubicBezTo>
                  <a:pt x="29" y="0"/>
                  <a:pt x="46" y="16"/>
                  <a:pt x="38" y="22"/>
                </a:cubicBezTo>
                <a:cubicBezTo>
                  <a:pt x="16" y="33"/>
                  <a:pt x="0" y="5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8" name="Freeform 30">
            <a:extLst>
              <a:ext uri="{FF2B5EF4-FFF2-40B4-BE49-F238E27FC236}">
                <a16:creationId xmlns:a16="http://schemas.microsoft.com/office/drawing/2014/main" xmlns="" id="{BB6DE3DC-F83D-4EFA-98A6-AE0DADC914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807987" y="1038243"/>
            <a:ext cx="9748" cy="5712"/>
          </a:xfrm>
          <a:custGeom>
            <a:avLst/>
            <a:gdLst>
              <a:gd name="T0" fmla="*/ 1 w 3"/>
              <a:gd name="T1" fmla="*/ 0 h 2"/>
              <a:gd name="T2" fmla="*/ 2 w 3"/>
              <a:gd name="T3" fmla="*/ 2 h 2"/>
              <a:gd name="T4" fmla="*/ 1 w 3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2">
                <a:moveTo>
                  <a:pt x="1" y="0"/>
                </a:moveTo>
                <a:cubicBezTo>
                  <a:pt x="2" y="1"/>
                  <a:pt x="3" y="2"/>
                  <a:pt x="2" y="2"/>
                </a:cubicBezTo>
                <a:cubicBezTo>
                  <a:pt x="1" y="2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0" name="Freeform 53">
            <a:extLst>
              <a:ext uri="{FF2B5EF4-FFF2-40B4-BE49-F238E27FC236}">
                <a16:creationId xmlns:a16="http://schemas.microsoft.com/office/drawing/2014/main" xmlns="" id="{D16A3E88-E30E-4D41-8CBE-F2F68E0751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83034" y="1213749"/>
            <a:ext cx="127608" cy="79154"/>
          </a:xfrm>
          <a:custGeom>
            <a:avLst/>
            <a:gdLst>
              <a:gd name="T0" fmla="*/ 24 w 39"/>
              <a:gd name="T1" fmla="*/ 0 h 26"/>
              <a:gd name="T2" fmla="*/ 20 w 39"/>
              <a:gd name="T3" fmla="*/ 26 h 26"/>
              <a:gd name="T4" fmla="*/ 24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4" y="0"/>
                </a:moveTo>
                <a:cubicBezTo>
                  <a:pt x="39" y="3"/>
                  <a:pt x="36" y="26"/>
                  <a:pt x="20" y="26"/>
                </a:cubicBezTo>
                <a:cubicBezTo>
                  <a:pt x="0" y="18"/>
                  <a:pt x="3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2" name="Freeform 26">
            <a:extLst>
              <a:ext uri="{FF2B5EF4-FFF2-40B4-BE49-F238E27FC236}">
                <a16:creationId xmlns:a16="http://schemas.microsoft.com/office/drawing/2014/main" xmlns="" id="{C6943EF0-FFA1-4BD9-91E9-6BBE9C33E3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38991" y="1281857"/>
            <a:ext cx="127608" cy="78339"/>
          </a:xfrm>
          <a:custGeom>
            <a:avLst/>
            <a:gdLst>
              <a:gd name="T0" fmla="*/ 24 w 39"/>
              <a:gd name="T1" fmla="*/ 0 h 26"/>
              <a:gd name="T2" fmla="*/ 20 w 39"/>
              <a:gd name="T3" fmla="*/ 25 h 26"/>
              <a:gd name="T4" fmla="*/ 24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4" y="0"/>
                </a:moveTo>
                <a:cubicBezTo>
                  <a:pt x="39" y="2"/>
                  <a:pt x="36" y="26"/>
                  <a:pt x="20" y="25"/>
                </a:cubicBezTo>
                <a:cubicBezTo>
                  <a:pt x="0" y="18"/>
                  <a:pt x="3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4" name="Freeform 55">
            <a:extLst>
              <a:ext uri="{FF2B5EF4-FFF2-40B4-BE49-F238E27FC236}">
                <a16:creationId xmlns:a16="http://schemas.microsoft.com/office/drawing/2014/main" xmlns="" id="{9335065C-C582-4DAB-86C6-AC19EF2540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82894" y="1423350"/>
            <a:ext cx="131153" cy="69362"/>
          </a:xfrm>
          <a:custGeom>
            <a:avLst/>
            <a:gdLst>
              <a:gd name="T0" fmla="*/ 24 w 40"/>
              <a:gd name="T1" fmla="*/ 0 h 23"/>
              <a:gd name="T2" fmla="*/ 25 w 40"/>
              <a:gd name="T3" fmla="*/ 23 h 23"/>
              <a:gd name="T4" fmla="*/ 24 w 40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3">
                <a:moveTo>
                  <a:pt x="24" y="0"/>
                </a:moveTo>
                <a:cubicBezTo>
                  <a:pt x="40" y="0"/>
                  <a:pt x="38" y="20"/>
                  <a:pt x="25" y="23"/>
                </a:cubicBezTo>
                <a:cubicBezTo>
                  <a:pt x="0" y="22"/>
                  <a:pt x="6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6" name="Freeform 28">
            <a:extLst>
              <a:ext uri="{FF2B5EF4-FFF2-40B4-BE49-F238E27FC236}">
                <a16:creationId xmlns:a16="http://schemas.microsoft.com/office/drawing/2014/main" xmlns="" id="{3EEB3F84-1654-4119-80E5-AE155AAF13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32737" y="1495141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7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8" name="Freeform 57">
            <a:extLst>
              <a:ext uri="{FF2B5EF4-FFF2-40B4-BE49-F238E27FC236}">
                <a16:creationId xmlns:a16="http://schemas.microsoft.com/office/drawing/2014/main" xmlns="" id="{876BC8F1-5F0D-416D-A1ED-95278D66BE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69043" y="1633095"/>
            <a:ext cx="140901" cy="93843"/>
          </a:xfrm>
          <a:custGeom>
            <a:avLst/>
            <a:gdLst>
              <a:gd name="T0" fmla="*/ 27 w 43"/>
              <a:gd name="T1" fmla="*/ 3 h 31"/>
              <a:gd name="T2" fmla="*/ 40 w 43"/>
              <a:gd name="T3" fmla="*/ 23 h 31"/>
              <a:gd name="T4" fmla="*/ 27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7" y="3"/>
                </a:moveTo>
                <a:cubicBezTo>
                  <a:pt x="35" y="0"/>
                  <a:pt x="43" y="17"/>
                  <a:pt x="40" y="23"/>
                </a:cubicBezTo>
                <a:cubicBezTo>
                  <a:pt x="21" y="31"/>
                  <a:pt x="0" y="15"/>
                  <a:pt x="2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0" name="Freeform 27">
            <a:extLst>
              <a:ext uri="{FF2B5EF4-FFF2-40B4-BE49-F238E27FC236}">
                <a16:creationId xmlns:a16="http://schemas.microsoft.com/office/drawing/2014/main" xmlns="" id="{F45C5D14-760E-4499-B64B-F51B85A889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41456" y="1702425"/>
            <a:ext cx="131153" cy="93843"/>
          </a:xfrm>
          <a:custGeom>
            <a:avLst/>
            <a:gdLst>
              <a:gd name="T0" fmla="*/ 22 w 40"/>
              <a:gd name="T1" fmla="*/ 0 h 31"/>
              <a:gd name="T2" fmla="*/ 16 w 40"/>
              <a:gd name="T3" fmla="*/ 25 h 31"/>
              <a:gd name="T4" fmla="*/ 22 w 40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1">
                <a:moveTo>
                  <a:pt x="22" y="0"/>
                </a:moveTo>
                <a:cubicBezTo>
                  <a:pt x="39" y="3"/>
                  <a:pt x="40" y="31"/>
                  <a:pt x="16" y="25"/>
                </a:cubicBezTo>
                <a:cubicBezTo>
                  <a:pt x="0" y="7"/>
                  <a:pt x="13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2" name="Freeform 60">
            <a:extLst>
              <a:ext uri="{FF2B5EF4-FFF2-40B4-BE49-F238E27FC236}">
                <a16:creationId xmlns:a16="http://schemas.microsoft.com/office/drawing/2014/main" xmlns="" id="{995AABAB-6A52-4679-A95B-A65EE175C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43724" y="1862889"/>
            <a:ext cx="131153" cy="69362"/>
          </a:xfrm>
          <a:custGeom>
            <a:avLst/>
            <a:gdLst>
              <a:gd name="T0" fmla="*/ 24 w 40"/>
              <a:gd name="T1" fmla="*/ 0 h 23"/>
              <a:gd name="T2" fmla="*/ 25 w 40"/>
              <a:gd name="T3" fmla="*/ 23 h 23"/>
              <a:gd name="T4" fmla="*/ 24 w 40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3">
                <a:moveTo>
                  <a:pt x="24" y="0"/>
                </a:moveTo>
                <a:cubicBezTo>
                  <a:pt x="40" y="0"/>
                  <a:pt x="38" y="20"/>
                  <a:pt x="25" y="23"/>
                </a:cubicBezTo>
                <a:cubicBezTo>
                  <a:pt x="0" y="22"/>
                  <a:pt x="6" y="4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4" name="Freeform 19">
            <a:extLst>
              <a:ext uri="{FF2B5EF4-FFF2-40B4-BE49-F238E27FC236}">
                <a16:creationId xmlns:a16="http://schemas.microsoft.com/office/drawing/2014/main" xmlns="" id="{47FCC39B-FFFD-42A5-ACD0-A5F4E77752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35582" y="1981637"/>
            <a:ext cx="124951" cy="69362"/>
          </a:xfrm>
          <a:custGeom>
            <a:avLst/>
            <a:gdLst>
              <a:gd name="T0" fmla="*/ 16 w 38"/>
              <a:gd name="T1" fmla="*/ 0 h 23"/>
              <a:gd name="T2" fmla="*/ 10 w 38"/>
              <a:gd name="T3" fmla="*/ 23 h 23"/>
              <a:gd name="T4" fmla="*/ 16 w 38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3">
                <a:moveTo>
                  <a:pt x="16" y="0"/>
                </a:moveTo>
                <a:cubicBezTo>
                  <a:pt x="38" y="8"/>
                  <a:pt x="31" y="18"/>
                  <a:pt x="10" y="23"/>
                </a:cubicBezTo>
                <a:cubicBezTo>
                  <a:pt x="0" y="16"/>
                  <a:pt x="4" y="3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6" name="Freeform 61">
            <a:extLst>
              <a:ext uri="{FF2B5EF4-FFF2-40B4-BE49-F238E27FC236}">
                <a16:creationId xmlns:a16="http://schemas.microsoft.com/office/drawing/2014/main" xmlns="" id="{B5B11BDA-831D-47F8-8B89-BFAA87C2BE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10021" y="2097249"/>
            <a:ext cx="137356" cy="99554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5"/>
                  <a:pt x="16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8" name="Freeform 56">
            <a:extLst>
              <a:ext uri="{FF2B5EF4-FFF2-40B4-BE49-F238E27FC236}">
                <a16:creationId xmlns:a16="http://schemas.microsoft.com/office/drawing/2014/main" xmlns="" id="{5926FD1B-8754-4647-9B73-1F0D71E80A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29453" y="2295263"/>
            <a:ext cx="128495" cy="72626"/>
          </a:xfrm>
          <a:custGeom>
            <a:avLst/>
            <a:gdLst>
              <a:gd name="T0" fmla="*/ 21 w 39"/>
              <a:gd name="T1" fmla="*/ 0 h 24"/>
              <a:gd name="T2" fmla="*/ 22 w 39"/>
              <a:gd name="T3" fmla="*/ 24 h 24"/>
              <a:gd name="T4" fmla="*/ 21 w 39"/>
              <a:gd name="T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4">
                <a:moveTo>
                  <a:pt x="21" y="0"/>
                </a:moveTo>
                <a:cubicBezTo>
                  <a:pt x="37" y="0"/>
                  <a:pt x="39" y="23"/>
                  <a:pt x="22" y="24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0" name="Freeform 20">
            <a:extLst>
              <a:ext uri="{FF2B5EF4-FFF2-40B4-BE49-F238E27FC236}">
                <a16:creationId xmlns:a16="http://schemas.microsoft.com/office/drawing/2014/main" xmlns="" id="{32EC329C-63CF-4F7D-9526-9A954B080E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48613" y="2243158"/>
            <a:ext cx="128495" cy="78339"/>
          </a:xfrm>
          <a:custGeom>
            <a:avLst/>
            <a:gdLst>
              <a:gd name="T0" fmla="*/ 24 w 39"/>
              <a:gd name="T1" fmla="*/ 0 h 26"/>
              <a:gd name="T2" fmla="*/ 20 w 39"/>
              <a:gd name="T3" fmla="*/ 26 h 26"/>
              <a:gd name="T4" fmla="*/ 24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4" y="0"/>
                </a:moveTo>
                <a:cubicBezTo>
                  <a:pt x="39" y="3"/>
                  <a:pt x="36" y="26"/>
                  <a:pt x="20" y="26"/>
                </a:cubicBezTo>
                <a:cubicBezTo>
                  <a:pt x="0" y="18"/>
                  <a:pt x="3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2" name="Freeform 40">
            <a:extLst>
              <a:ext uri="{FF2B5EF4-FFF2-40B4-BE49-F238E27FC236}">
                <a16:creationId xmlns:a16="http://schemas.microsoft.com/office/drawing/2014/main" xmlns="" id="{408FAD08-8446-42FA-9699-BE799FA843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40205" y="2558103"/>
            <a:ext cx="134697" cy="81603"/>
          </a:xfrm>
          <a:custGeom>
            <a:avLst/>
            <a:gdLst>
              <a:gd name="T0" fmla="*/ 19 w 41"/>
              <a:gd name="T1" fmla="*/ 0 h 27"/>
              <a:gd name="T2" fmla="*/ 7 w 41"/>
              <a:gd name="T3" fmla="*/ 20 h 27"/>
              <a:gd name="T4" fmla="*/ 19 w 41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7">
                <a:moveTo>
                  <a:pt x="19" y="0"/>
                </a:moveTo>
                <a:cubicBezTo>
                  <a:pt x="41" y="9"/>
                  <a:pt x="28" y="27"/>
                  <a:pt x="7" y="20"/>
                </a:cubicBezTo>
                <a:cubicBezTo>
                  <a:pt x="0" y="8"/>
                  <a:pt x="7" y="1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4" name="Freeform 7">
            <a:extLst>
              <a:ext uri="{FF2B5EF4-FFF2-40B4-BE49-F238E27FC236}">
                <a16:creationId xmlns:a16="http://schemas.microsoft.com/office/drawing/2014/main" xmlns="" id="{F484E431-286F-408E-984D-314B23CE74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698995" y="2491074"/>
            <a:ext cx="138242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6" name="Freeform 46">
            <a:extLst>
              <a:ext uri="{FF2B5EF4-FFF2-40B4-BE49-F238E27FC236}">
                <a16:creationId xmlns:a16="http://schemas.microsoft.com/office/drawing/2014/main" xmlns="" id="{08B17BDE-8D74-467D-A76E-5A2F6726BE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52564" y="2790722"/>
            <a:ext cx="121406" cy="81603"/>
          </a:xfrm>
          <a:custGeom>
            <a:avLst/>
            <a:gdLst>
              <a:gd name="T0" fmla="*/ 19 w 37"/>
              <a:gd name="T1" fmla="*/ 1 h 27"/>
              <a:gd name="T2" fmla="*/ 21 w 37"/>
              <a:gd name="T3" fmla="*/ 27 h 27"/>
              <a:gd name="T4" fmla="*/ 19 w 37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7">
                <a:moveTo>
                  <a:pt x="19" y="1"/>
                </a:moveTo>
                <a:cubicBezTo>
                  <a:pt x="31" y="2"/>
                  <a:pt x="37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8" name="Freeform 5">
            <a:extLst>
              <a:ext uri="{FF2B5EF4-FFF2-40B4-BE49-F238E27FC236}">
                <a16:creationId xmlns:a16="http://schemas.microsoft.com/office/drawing/2014/main" xmlns="" id="{7DB62772-4AFF-40F9-A2C7-9CD0E01979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44699" y="2754146"/>
            <a:ext cx="121406" cy="81603"/>
          </a:xfrm>
          <a:custGeom>
            <a:avLst/>
            <a:gdLst>
              <a:gd name="T0" fmla="*/ 20 w 37"/>
              <a:gd name="T1" fmla="*/ 1 h 27"/>
              <a:gd name="T2" fmla="*/ 22 w 37"/>
              <a:gd name="T3" fmla="*/ 27 h 27"/>
              <a:gd name="T4" fmla="*/ 20 w 37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7">
                <a:moveTo>
                  <a:pt x="20" y="1"/>
                </a:moveTo>
                <a:cubicBezTo>
                  <a:pt x="31" y="1"/>
                  <a:pt x="37" y="24"/>
                  <a:pt x="22" y="27"/>
                </a:cubicBezTo>
                <a:cubicBezTo>
                  <a:pt x="2" y="27"/>
                  <a:pt x="0" y="0"/>
                  <a:pt x="20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0" name="Freeform 37">
            <a:extLst>
              <a:ext uri="{FF2B5EF4-FFF2-40B4-BE49-F238E27FC236}">
                <a16:creationId xmlns:a16="http://schemas.microsoft.com/office/drawing/2014/main" xmlns="" id="{959B1ADB-D486-49BB-8B0F-73DC121C21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45464" y="3020185"/>
            <a:ext cx="115202" cy="121588"/>
          </a:xfrm>
          <a:custGeom>
            <a:avLst/>
            <a:gdLst>
              <a:gd name="T0" fmla="*/ 16 w 35"/>
              <a:gd name="T1" fmla="*/ 4 h 40"/>
              <a:gd name="T2" fmla="*/ 33 w 35"/>
              <a:gd name="T3" fmla="*/ 15 h 40"/>
              <a:gd name="T4" fmla="*/ 16 w 35"/>
              <a:gd name="T5" fmla="*/ 4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" h="40">
                <a:moveTo>
                  <a:pt x="16" y="4"/>
                </a:moveTo>
                <a:cubicBezTo>
                  <a:pt x="35" y="4"/>
                  <a:pt x="32" y="0"/>
                  <a:pt x="33" y="15"/>
                </a:cubicBezTo>
                <a:cubicBezTo>
                  <a:pt x="34" y="40"/>
                  <a:pt x="0" y="22"/>
                  <a:pt x="16" y="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2" name="Freeform 13">
            <a:extLst>
              <a:ext uri="{FF2B5EF4-FFF2-40B4-BE49-F238E27FC236}">
                <a16:creationId xmlns:a16="http://schemas.microsoft.com/office/drawing/2014/main" xmlns="" id="{25C62AA7-4428-49B1-901D-3FABBAFCB3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40321" y="3036946"/>
            <a:ext cx="124951" cy="69362"/>
          </a:xfrm>
          <a:custGeom>
            <a:avLst/>
            <a:gdLst>
              <a:gd name="T0" fmla="*/ 26 w 38"/>
              <a:gd name="T1" fmla="*/ 0 h 23"/>
              <a:gd name="T2" fmla="*/ 25 w 38"/>
              <a:gd name="T3" fmla="*/ 23 h 23"/>
              <a:gd name="T4" fmla="*/ 26 w 38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3">
                <a:moveTo>
                  <a:pt x="26" y="0"/>
                </a:moveTo>
                <a:cubicBezTo>
                  <a:pt x="38" y="0"/>
                  <a:pt x="37" y="20"/>
                  <a:pt x="25" y="23"/>
                </a:cubicBezTo>
                <a:cubicBezTo>
                  <a:pt x="0" y="23"/>
                  <a:pt x="5" y="1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4" name="Freeform 32">
            <a:extLst>
              <a:ext uri="{FF2B5EF4-FFF2-40B4-BE49-F238E27FC236}">
                <a16:creationId xmlns:a16="http://schemas.microsoft.com/office/drawing/2014/main" xmlns="" id="{40CF24D9-B5B6-412D-958B-AD7FED3C2F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32066" y="3256125"/>
            <a:ext cx="144445" cy="106083"/>
          </a:xfrm>
          <a:custGeom>
            <a:avLst/>
            <a:gdLst>
              <a:gd name="T0" fmla="*/ 28 w 44"/>
              <a:gd name="T1" fmla="*/ 0 h 35"/>
              <a:gd name="T2" fmla="*/ 42 w 44"/>
              <a:gd name="T3" fmla="*/ 21 h 35"/>
              <a:gd name="T4" fmla="*/ 28 w 44"/>
              <a:gd name="T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5">
                <a:moveTo>
                  <a:pt x="28" y="0"/>
                </a:moveTo>
                <a:cubicBezTo>
                  <a:pt x="36" y="1"/>
                  <a:pt x="44" y="12"/>
                  <a:pt x="42" y="21"/>
                </a:cubicBezTo>
                <a:cubicBezTo>
                  <a:pt x="23" y="35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6" name="Freeform 14">
            <a:extLst>
              <a:ext uri="{FF2B5EF4-FFF2-40B4-BE49-F238E27FC236}">
                <a16:creationId xmlns:a16="http://schemas.microsoft.com/office/drawing/2014/main" xmlns="" id="{D0D9DC73-D559-46FE-A479-BA4D85070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04597" y="3295543"/>
            <a:ext cx="134697" cy="84866"/>
          </a:xfrm>
          <a:custGeom>
            <a:avLst/>
            <a:gdLst>
              <a:gd name="T0" fmla="*/ 26 w 41"/>
              <a:gd name="T1" fmla="*/ 1 h 28"/>
              <a:gd name="T2" fmla="*/ 39 w 41"/>
              <a:gd name="T3" fmla="*/ 20 h 28"/>
              <a:gd name="T4" fmla="*/ 26 w 41"/>
              <a:gd name="T5" fmla="*/ 1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1"/>
                </a:moveTo>
                <a:cubicBezTo>
                  <a:pt x="34" y="0"/>
                  <a:pt x="41" y="12"/>
                  <a:pt x="39" y="20"/>
                </a:cubicBezTo>
                <a:cubicBezTo>
                  <a:pt x="17" y="28"/>
                  <a:pt x="0" y="12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8" name="Freeform 48">
            <a:extLst>
              <a:ext uri="{FF2B5EF4-FFF2-40B4-BE49-F238E27FC236}">
                <a16:creationId xmlns:a16="http://schemas.microsoft.com/office/drawing/2014/main" xmlns="" id="{F8EC3E3B-784F-483D-8A9C-7A83CB2128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05966" y="3576203"/>
            <a:ext cx="133812" cy="79154"/>
          </a:xfrm>
          <a:custGeom>
            <a:avLst/>
            <a:gdLst>
              <a:gd name="T0" fmla="*/ 19 w 41"/>
              <a:gd name="T1" fmla="*/ 0 h 26"/>
              <a:gd name="T2" fmla="*/ 7 w 41"/>
              <a:gd name="T3" fmla="*/ 19 h 26"/>
              <a:gd name="T4" fmla="*/ 19 w 41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6">
                <a:moveTo>
                  <a:pt x="19" y="0"/>
                </a:moveTo>
                <a:cubicBezTo>
                  <a:pt x="41" y="9"/>
                  <a:pt x="28" y="26"/>
                  <a:pt x="7" y="19"/>
                </a:cubicBezTo>
                <a:cubicBezTo>
                  <a:pt x="0" y="8"/>
                  <a:pt x="7" y="1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0" name="Freeform 12">
            <a:extLst>
              <a:ext uri="{FF2B5EF4-FFF2-40B4-BE49-F238E27FC236}">
                <a16:creationId xmlns:a16="http://schemas.microsoft.com/office/drawing/2014/main" xmlns="" id="{9F457AD7-42C5-4682-B59D-59DADA098F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09492" y="3651643"/>
            <a:ext cx="134697" cy="81603"/>
          </a:xfrm>
          <a:custGeom>
            <a:avLst/>
            <a:gdLst>
              <a:gd name="T0" fmla="*/ 22 w 41"/>
              <a:gd name="T1" fmla="*/ 0 h 27"/>
              <a:gd name="T2" fmla="*/ 8 w 41"/>
              <a:gd name="T3" fmla="*/ 20 h 27"/>
              <a:gd name="T4" fmla="*/ 22 w 41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7">
                <a:moveTo>
                  <a:pt x="22" y="0"/>
                </a:moveTo>
                <a:cubicBezTo>
                  <a:pt x="41" y="12"/>
                  <a:pt x="24" y="27"/>
                  <a:pt x="8" y="20"/>
                </a:cubicBezTo>
                <a:cubicBezTo>
                  <a:pt x="0" y="7"/>
                  <a:pt x="8" y="0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2" name="Freeform 47">
            <a:extLst>
              <a:ext uri="{FF2B5EF4-FFF2-40B4-BE49-F238E27FC236}">
                <a16:creationId xmlns:a16="http://schemas.microsoft.com/office/drawing/2014/main" xmlns="" id="{88572CB7-DC8D-4A35-A258-E3C66D8B9E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10709" y="3809673"/>
            <a:ext cx="147990" cy="78339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10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4" name="Freeform 16">
            <a:extLst>
              <a:ext uri="{FF2B5EF4-FFF2-40B4-BE49-F238E27FC236}">
                <a16:creationId xmlns:a16="http://schemas.microsoft.com/office/drawing/2014/main" xmlns="" id="{87A4F656-FF18-4E06-B89A-D9CEDC787C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688332" y="3894675"/>
            <a:ext cx="143559" cy="97107"/>
          </a:xfrm>
          <a:custGeom>
            <a:avLst/>
            <a:gdLst>
              <a:gd name="T0" fmla="*/ 31 w 44"/>
              <a:gd name="T1" fmla="*/ 1 h 32"/>
              <a:gd name="T2" fmla="*/ 43 w 44"/>
              <a:gd name="T3" fmla="*/ 15 h 32"/>
              <a:gd name="T4" fmla="*/ 31 w 44"/>
              <a:gd name="T5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2">
                <a:moveTo>
                  <a:pt x="31" y="1"/>
                </a:moveTo>
                <a:cubicBezTo>
                  <a:pt x="40" y="0"/>
                  <a:pt x="44" y="8"/>
                  <a:pt x="43" y="15"/>
                </a:cubicBezTo>
                <a:cubicBezTo>
                  <a:pt x="29" y="32"/>
                  <a:pt x="0" y="6"/>
                  <a:pt x="3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6" name="Freeform 44">
            <a:extLst>
              <a:ext uri="{FF2B5EF4-FFF2-40B4-BE49-F238E27FC236}">
                <a16:creationId xmlns:a16="http://schemas.microsoft.com/office/drawing/2014/main" xmlns="" id="{442D5ED8-DB79-4453-A622-9A46AA562F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25656" y="4040800"/>
            <a:ext cx="131153" cy="84866"/>
          </a:xfrm>
          <a:custGeom>
            <a:avLst/>
            <a:gdLst>
              <a:gd name="T0" fmla="*/ 27 w 40"/>
              <a:gd name="T1" fmla="*/ 1 h 28"/>
              <a:gd name="T2" fmla="*/ 38 w 40"/>
              <a:gd name="T3" fmla="*/ 17 h 28"/>
              <a:gd name="T4" fmla="*/ 27 w 40"/>
              <a:gd name="T5" fmla="*/ 1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8">
                <a:moveTo>
                  <a:pt x="27" y="1"/>
                </a:moveTo>
                <a:cubicBezTo>
                  <a:pt x="35" y="0"/>
                  <a:pt x="40" y="10"/>
                  <a:pt x="38" y="17"/>
                </a:cubicBezTo>
                <a:cubicBezTo>
                  <a:pt x="17" y="28"/>
                  <a:pt x="0" y="7"/>
                  <a:pt x="27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8" name="Freeform 11">
            <a:extLst>
              <a:ext uri="{FF2B5EF4-FFF2-40B4-BE49-F238E27FC236}">
                <a16:creationId xmlns:a16="http://schemas.microsoft.com/office/drawing/2014/main" xmlns="" id="{1833B995-82C7-4A86-AC35-676DB09376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697716" y="4154124"/>
            <a:ext cx="143559" cy="102819"/>
          </a:xfrm>
          <a:custGeom>
            <a:avLst/>
            <a:gdLst>
              <a:gd name="T0" fmla="*/ 31 w 44"/>
              <a:gd name="T1" fmla="*/ 1 h 34"/>
              <a:gd name="T2" fmla="*/ 42 w 44"/>
              <a:gd name="T3" fmla="*/ 19 h 34"/>
              <a:gd name="T4" fmla="*/ 31 w 44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4">
                <a:moveTo>
                  <a:pt x="31" y="1"/>
                </a:moveTo>
                <a:cubicBezTo>
                  <a:pt x="39" y="0"/>
                  <a:pt x="44" y="12"/>
                  <a:pt x="42" y="19"/>
                </a:cubicBezTo>
                <a:cubicBezTo>
                  <a:pt x="25" y="34"/>
                  <a:pt x="0" y="8"/>
                  <a:pt x="3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0" name="Freeform 33">
            <a:extLst>
              <a:ext uri="{FF2B5EF4-FFF2-40B4-BE49-F238E27FC236}">
                <a16:creationId xmlns:a16="http://schemas.microsoft.com/office/drawing/2014/main" xmlns="" id="{0E6DFE62-917A-4DA1-A9C3-367349F4C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61979" y="4347436"/>
            <a:ext cx="151535" cy="75075"/>
          </a:xfrm>
          <a:custGeom>
            <a:avLst/>
            <a:gdLst>
              <a:gd name="T0" fmla="*/ 23 w 46"/>
              <a:gd name="T1" fmla="*/ 0 h 25"/>
              <a:gd name="T2" fmla="*/ 29 w 46"/>
              <a:gd name="T3" fmla="*/ 25 h 25"/>
              <a:gd name="T4" fmla="*/ 23 w 46"/>
              <a:gd name="T5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5">
                <a:moveTo>
                  <a:pt x="23" y="0"/>
                </a:moveTo>
                <a:cubicBezTo>
                  <a:pt x="32" y="1"/>
                  <a:pt x="46" y="21"/>
                  <a:pt x="29" y="25"/>
                </a:cubicBezTo>
                <a:cubicBezTo>
                  <a:pt x="10" y="23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2" name="Freeform 35">
            <a:extLst>
              <a:ext uri="{FF2B5EF4-FFF2-40B4-BE49-F238E27FC236}">
                <a16:creationId xmlns:a16="http://schemas.microsoft.com/office/drawing/2014/main" xmlns="" id="{6AE33A91-D749-427E-9254-87DC693AF7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61561" y="4555663"/>
            <a:ext cx="131153" cy="84866"/>
          </a:xfrm>
          <a:custGeom>
            <a:avLst/>
            <a:gdLst>
              <a:gd name="T0" fmla="*/ 27 w 40"/>
              <a:gd name="T1" fmla="*/ 1 h 28"/>
              <a:gd name="T2" fmla="*/ 38 w 40"/>
              <a:gd name="T3" fmla="*/ 17 h 28"/>
              <a:gd name="T4" fmla="*/ 27 w 40"/>
              <a:gd name="T5" fmla="*/ 1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8">
                <a:moveTo>
                  <a:pt x="27" y="1"/>
                </a:moveTo>
                <a:cubicBezTo>
                  <a:pt x="35" y="0"/>
                  <a:pt x="40" y="10"/>
                  <a:pt x="38" y="17"/>
                </a:cubicBezTo>
                <a:cubicBezTo>
                  <a:pt x="17" y="28"/>
                  <a:pt x="0" y="7"/>
                  <a:pt x="27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4" name="Freeform 9">
            <a:extLst>
              <a:ext uri="{FF2B5EF4-FFF2-40B4-BE49-F238E27FC236}">
                <a16:creationId xmlns:a16="http://schemas.microsoft.com/office/drawing/2014/main" xmlns="" id="{2057B771-C835-4215-90A5-89D1AD806B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19401" y="4437743"/>
            <a:ext cx="121406" cy="88130"/>
          </a:xfrm>
          <a:custGeom>
            <a:avLst/>
            <a:gdLst>
              <a:gd name="T0" fmla="*/ 18 w 37"/>
              <a:gd name="T1" fmla="*/ 4 h 29"/>
              <a:gd name="T2" fmla="*/ 22 w 37"/>
              <a:gd name="T3" fmla="*/ 29 h 29"/>
              <a:gd name="T4" fmla="*/ 18 w 37"/>
              <a:gd name="T5" fmla="*/ 4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9">
                <a:moveTo>
                  <a:pt x="18" y="4"/>
                </a:moveTo>
                <a:cubicBezTo>
                  <a:pt x="35" y="0"/>
                  <a:pt x="37" y="28"/>
                  <a:pt x="22" y="29"/>
                </a:cubicBezTo>
                <a:cubicBezTo>
                  <a:pt x="7" y="28"/>
                  <a:pt x="0" y="14"/>
                  <a:pt x="18" y="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6" name="Freeform 8">
            <a:extLst>
              <a:ext uri="{FF2B5EF4-FFF2-40B4-BE49-F238E27FC236}">
                <a16:creationId xmlns:a16="http://schemas.microsoft.com/office/drawing/2014/main" xmlns="" id="{BD2F9653-A545-400F-9847-8BD543264B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11263" y="4707816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8" name="Freeform 38">
            <a:extLst>
              <a:ext uri="{FF2B5EF4-FFF2-40B4-BE49-F238E27FC236}">
                <a16:creationId xmlns:a16="http://schemas.microsoft.com/office/drawing/2014/main" xmlns="" id="{3E10A693-DFAC-44A9-B638-97D48A5BAB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53133" y="4860281"/>
            <a:ext cx="127608" cy="69362"/>
          </a:xfrm>
          <a:custGeom>
            <a:avLst/>
            <a:gdLst>
              <a:gd name="T0" fmla="*/ 26 w 39"/>
              <a:gd name="T1" fmla="*/ 0 h 23"/>
              <a:gd name="T2" fmla="*/ 26 w 39"/>
              <a:gd name="T3" fmla="*/ 23 h 23"/>
              <a:gd name="T4" fmla="*/ 2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6" y="0"/>
                </a:moveTo>
                <a:cubicBezTo>
                  <a:pt x="39" y="1"/>
                  <a:pt x="38" y="21"/>
                  <a:pt x="26" y="23"/>
                </a:cubicBezTo>
                <a:cubicBezTo>
                  <a:pt x="0" y="23"/>
                  <a:pt x="5" y="2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0" name="Freeform 39">
            <a:extLst>
              <a:ext uri="{FF2B5EF4-FFF2-40B4-BE49-F238E27FC236}">
                <a16:creationId xmlns:a16="http://schemas.microsoft.com/office/drawing/2014/main" xmlns="" id="{34B6B28B-C598-4A2B-B73D-2E498276B6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45241" y="5101402"/>
            <a:ext cx="131153" cy="81603"/>
          </a:xfrm>
          <a:custGeom>
            <a:avLst/>
            <a:gdLst>
              <a:gd name="T0" fmla="*/ 25 w 40"/>
              <a:gd name="T1" fmla="*/ 0 h 27"/>
              <a:gd name="T2" fmla="*/ 38 w 40"/>
              <a:gd name="T3" fmla="*/ 20 h 27"/>
              <a:gd name="T4" fmla="*/ 25 w 40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7">
                <a:moveTo>
                  <a:pt x="25" y="0"/>
                </a:moveTo>
                <a:cubicBezTo>
                  <a:pt x="34" y="0"/>
                  <a:pt x="40" y="11"/>
                  <a:pt x="38" y="20"/>
                </a:cubicBezTo>
                <a:cubicBezTo>
                  <a:pt x="17" y="27"/>
                  <a:pt x="0" y="12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2" name="Freeform 6">
            <a:extLst>
              <a:ext uri="{FF2B5EF4-FFF2-40B4-BE49-F238E27FC236}">
                <a16:creationId xmlns:a16="http://schemas.microsoft.com/office/drawing/2014/main" xmlns="" id="{69E7A3A0-95C4-4D71-8978-BCDE6D0A2C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19568" y="5048122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4" name="Freeform 17">
            <a:extLst>
              <a:ext uri="{FF2B5EF4-FFF2-40B4-BE49-F238E27FC236}">
                <a16:creationId xmlns:a16="http://schemas.microsoft.com/office/drawing/2014/main" xmlns="" id="{DA575FF7-EDF7-45DE-B1EC-25D3460A9F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723310" y="5232465"/>
            <a:ext cx="94821" cy="69362"/>
          </a:xfrm>
          <a:custGeom>
            <a:avLst/>
            <a:gdLst>
              <a:gd name="T0" fmla="*/ 13 w 29"/>
              <a:gd name="T1" fmla="*/ 0 h 23"/>
              <a:gd name="T2" fmla="*/ 13 w 29"/>
              <a:gd name="T3" fmla="*/ 23 h 23"/>
              <a:gd name="T4" fmla="*/ 13 w 2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" h="23">
                <a:moveTo>
                  <a:pt x="13" y="0"/>
                </a:moveTo>
                <a:cubicBezTo>
                  <a:pt x="27" y="0"/>
                  <a:pt x="29" y="22"/>
                  <a:pt x="13" y="23"/>
                </a:cubicBezTo>
                <a:cubicBezTo>
                  <a:pt x="2" y="22"/>
                  <a:pt x="0" y="2"/>
                  <a:pt x="1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6" name="Freeform 34">
            <a:extLst>
              <a:ext uri="{FF2B5EF4-FFF2-40B4-BE49-F238E27FC236}">
                <a16:creationId xmlns:a16="http://schemas.microsoft.com/office/drawing/2014/main" xmlns="" id="{B49F6C6F-5F66-427C-85F0-D7FC301566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65909" y="5344759"/>
            <a:ext cx="134697" cy="84051"/>
          </a:xfrm>
          <a:custGeom>
            <a:avLst/>
            <a:gdLst>
              <a:gd name="T0" fmla="*/ 22 w 41"/>
              <a:gd name="T1" fmla="*/ 0 h 28"/>
              <a:gd name="T2" fmla="*/ 8 w 41"/>
              <a:gd name="T3" fmla="*/ 21 h 28"/>
              <a:gd name="T4" fmla="*/ 22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2" y="0"/>
                </a:moveTo>
                <a:cubicBezTo>
                  <a:pt x="41" y="13"/>
                  <a:pt x="24" y="28"/>
                  <a:pt x="8" y="21"/>
                </a:cubicBezTo>
                <a:cubicBezTo>
                  <a:pt x="0" y="8"/>
                  <a:pt x="8" y="0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8" name="Freeform 42">
            <a:extLst>
              <a:ext uri="{FF2B5EF4-FFF2-40B4-BE49-F238E27FC236}">
                <a16:creationId xmlns:a16="http://schemas.microsoft.com/office/drawing/2014/main" xmlns="" id="{DF0B6371-285D-459E-9F09-3100F1162D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21866" y="5556672"/>
            <a:ext cx="144445" cy="97107"/>
          </a:xfrm>
          <a:custGeom>
            <a:avLst/>
            <a:gdLst>
              <a:gd name="T0" fmla="*/ 31 w 44"/>
              <a:gd name="T1" fmla="*/ 1 h 32"/>
              <a:gd name="T2" fmla="*/ 43 w 44"/>
              <a:gd name="T3" fmla="*/ 16 h 32"/>
              <a:gd name="T4" fmla="*/ 31 w 44"/>
              <a:gd name="T5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2">
                <a:moveTo>
                  <a:pt x="31" y="1"/>
                </a:moveTo>
                <a:cubicBezTo>
                  <a:pt x="40" y="0"/>
                  <a:pt x="44" y="8"/>
                  <a:pt x="43" y="16"/>
                </a:cubicBezTo>
                <a:cubicBezTo>
                  <a:pt x="29" y="32"/>
                  <a:pt x="0" y="7"/>
                  <a:pt x="3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0" name="Freeform 21">
            <a:extLst>
              <a:ext uri="{FF2B5EF4-FFF2-40B4-BE49-F238E27FC236}">
                <a16:creationId xmlns:a16="http://schemas.microsoft.com/office/drawing/2014/main" xmlns="" id="{37DE214F-B280-4CEC-BB13-EAD3680ED0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695829" y="5451986"/>
            <a:ext cx="140901" cy="102819"/>
          </a:xfrm>
          <a:custGeom>
            <a:avLst/>
            <a:gdLst>
              <a:gd name="T0" fmla="*/ 24 w 43"/>
              <a:gd name="T1" fmla="*/ 0 h 34"/>
              <a:gd name="T2" fmla="*/ 14 w 43"/>
              <a:gd name="T3" fmla="*/ 23 h 34"/>
              <a:gd name="T4" fmla="*/ 24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4" y="0"/>
                </a:moveTo>
                <a:cubicBezTo>
                  <a:pt x="43" y="3"/>
                  <a:pt x="28" y="34"/>
                  <a:pt x="14" y="23"/>
                </a:cubicBezTo>
                <a:cubicBezTo>
                  <a:pt x="0" y="28"/>
                  <a:pt x="4" y="5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2" name="Freeform 45">
            <a:extLst>
              <a:ext uri="{FF2B5EF4-FFF2-40B4-BE49-F238E27FC236}">
                <a16:creationId xmlns:a16="http://schemas.microsoft.com/office/drawing/2014/main" xmlns="" id="{A8AC4DA6-6B9C-49E5-8440-534D328493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03505" y="5796626"/>
            <a:ext cx="144445" cy="102819"/>
          </a:xfrm>
          <a:custGeom>
            <a:avLst/>
            <a:gdLst>
              <a:gd name="T0" fmla="*/ 31 w 44"/>
              <a:gd name="T1" fmla="*/ 0 h 34"/>
              <a:gd name="T2" fmla="*/ 42 w 44"/>
              <a:gd name="T3" fmla="*/ 19 h 34"/>
              <a:gd name="T4" fmla="*/ 31 w 44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4">
                <a:moveTo>
                  <a:pt x="31" y="0"/>
                </a:moveTo>
                <a:cubicBezTo>
                  <a:pt x="39" y="0"/>
                  <a:pt x="44" y="12"/>
                  <a:pt x="42" y="19"/>
                </a:cubicBezTo>
                <a:cubicBezTo>
                  <a:pt x="25" y="34"/>
                  <a:pt x="0" y="8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4" name="Freeform 21">
            <a:extLst>
              <a:ext uri="{FF2B5EF4-FFF2-40B4-BE49-F238E27FC236}">
                <a16:creationId xmlns:a16="http://schemas.microsoft.com/office/drawing/2014/main" xmlns="" id="{86C6FD8B-38A7-4391-B64F-BAB9F6CD28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671302" y="5703580"/>
            <a:ext cx="140901" cy="102819"/>
          </a:xfrm>
          <a:custGeom>
            <a:avLst/>
            <a:gdLst>
              <a:gd name="T0" fmla="*/ 24 w 43"/>
              <a:gd name="T1" fmla="*/ 0 h 34"/>
              <a:gd name="T2" fmla="*/ 14 w 43"/>
              <a:gd name="T3" fmla="*/ 23 h 34"/>
              <a:gd name="T4" fmla="*/ 24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4" y="0"/>
                </a:moveTo>
                <a:cubicBezTo>
                  <a:pt x="43" y="3"/>
                  <a:pt x="28" y="34"/>
                  <a:pt x="14" y="23"/>
                </a:cubicBezTo>
                <a:cubicBezTo>
                  <a:pt x="0" y="28"/>
                  <a:pt x="4" y="5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6" name="Freeform 29">
            <a:extLst>
              <a:ext uri="{FF2B5EF4-FFF2-40B4-BE49-F238E27FC236}">
                <a16:creationId xmlns:a16="http://schemas.microsoft.com/office/drawing/2014/main" xmlns="" id="{82BD40BF-F1BD-4E72-A73A-B1F966AC05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652185" y="5857224"/>
            <a:ext cx="118747" cy="120771"/>
          </a:xfrm>
          <a:custGeom>
            <a:avLst/>
            <a:gdLst>
              <a:gd name="T0" fmla="*/ 16 w 36"/>
              <a:gd name="T1" fmla="*/ 4 h 40"/>
              <a:gd name="T2" fmla="*/ 34 w 36"/>
              <a:gd name="T3" fmla="*/ 15 h 40"/>
              <a:gd name="T4" fmla="*/ 16 w 36"/>
              <a:gd name="T5" fmla="*/ 4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40">
                <a:moveTo>
                  <a:pt x="16" y="4"/>
                </a:moveTo>
                <a:cubicBezTo>
                  <a:pt x="36" y="5"/>
                  <a:pt x="33" y="0"/>
                  <a:pt x="34" y="15"/>
                </a:cubicBezTo>
                <a:cubicBezTo>
                  <a:pt x="34" y="40"/>
                  <a:pt x="0" y="22"/>
                  <a:pt x="16" y="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8" name="Freeform 36">
            <a:extLst>
              <a:ext uri="{FF2B5EF4-FFF2-40B4-BE49-F238E27FC236}">
                <a16:creationId xmlns:a16="http://schemas.microsoft.com/office/drawing/2014/main" xmlns="" id="{A9DAC09B-4C12-4105-A208-6272BB68A3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33698" y="6006648"/>
            <a:ext cx="144445" cy="102819"/>
          </a:xfrm>
          <a:custGeom>
            <a:avLst/>
            <a:gdLst>
              <a:gd name="T0" fmla="*/ 31 w 44"/>
              <a:gd name="T1" fmla="*/ 1 h 34"/>
              <a:gd name="T2" fmla="*/ 25 w 44"/>
              <a:gd name="T3" fmla="*/ 22 h 34"/>
              <a:gd name="T4" fmla="*/ 31 w 44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4">
                <a:moveTo>
                  <a:pt x="31" y="1"/>
                </a:moveTo>
                <a:cubicBezTo>
                  <a:pt x="44" y="3"/>
                  <a:pt x="38" y="34"/>
                  <a:pt x="25" y="22"/>
                </a:cubicBezTo>
                <a:cubicBezTo>
                  <a:pt x="0" y="28"/>
                  <a:pt x="14" y="0"/>
                  <a:pt x="3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0" name="Freeform 41">
            <a:extLst>
              <a:ext uri="{FF2B5EF4-FFF2-40B4-BE49-F238E27FC236}">
                <a16:creationId xmlns:a16="http://schemas.microsoft.com/office/drawing/2014/main" xmlns="" id="{78F0A347-07AD-473D-8B2A-0BCB7052B0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33698" y="6238656"/>
            <a:ext cx="144445" cy="78339"/>
          </a:xfrm>
          <a:custGeom>
            <a:avLst/>
            <a:gdLst>
              <a:gd name="T0" fmla="*/ 29 w 44"/>
              <a:gd name="T1" fmla="*/ 0 h 26"/>
              <a:gd name="T2" fmla="*/ 26 w 44"/>
              <a:gd name="T3" fmla="*/ 26 h 26"/>
              <a:gd name="T4" fmla="*/ 29 w 44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26">
                <a:moveTo>
                  <a:pt x="29" y="0"/>
                </a:moveTo>
                <a:cubicBezTo>
                  <a:pt x="44" y="3"/>
                  <a:pt x="40" y="22"/>
                  <a:pt x="26" y="26"/>
                </a:cubicBezTo>
                <a:cubicBezTo>
                  <a:pt x="0" y="25"/>
                  <a:pt x="11" y="6"/>
                  <a:pt x="2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2" name="Freeform 31">
            <a:extLst>
              <a:ext uri="{FF2B5EF4-FFF2-40B4-BE49-F238E27FC236}">
                <a16:creationId xmlns:a16="http://schemas.microsoft.com/office/drawing/2014/main" xmlns="" id="{D2AC5002-A2D0-40F1-9843-C1FDB8F148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683881" y="6143073"/>
            <a:ext cx="131153" cy="72626"/>
          </a:xfrm>
          <a:custGeom>
            <a:avLst/>
            <a:gdLst>
              <a:gd name="T0" fmla="*/ 24 w 40"/>
              <a:gd name="T1" fmla="*/ 0 h 24"/>
              <a:gd name="T2" fmla="*/ 25 w 40"/>
              <a:gd name="T3" fmla="*/ 24 h 24"/>
              <a:gd name="T4" fmla="*/ 24 w 40"/>
              <a:gd name="T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4">
                <a:moveTo>
                  <a:pt x="24" y="0"/>
                </a:moveTo>
                <a:cubicBezTo>
                  <a:pt x="40" y="0"/>
                  <a:pt x="38" y="20"/>
                  <a:pt x="25" y="24"/>
                </a:cubicBezTo>
                <a:cubicBezTo>
                  <a:pt x="0" y="22"/>
                  <a:pt x="6" y="4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4" name="Freeform 30">
            <a:extLst>
              <a:ext uri="{FF2B5EF4-FFF2-40B4-BE49-F238E27FC236}">
                <a16:creationId xmlns:a16="http://schemas.microsoft.com/office/drawing/2014/main" xmlns="" id="{82F66625-1293-49F8-B4A8-66FBB5E37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432793" y="6363663"/>
            <a:ext cx="9748" cy="5712"/>
          </a:xfrm>
          <a:custGeom>
            <a:avLst/>
            <a:gdLst>
              <a:gd name="T0" fmla="*/ 1 w 3"/>
              <a:gd name="T1" fmla="*/ 0 h 2"/>
              <a:gd name="T2" fmla="*/ 2 w 3"/>
              <a:gd name="T3" fmla="*/ 2 h 2"/>
              <a:gd name="T4" fmla="*/ 1 w 3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2">
                <a:moveTo>
                  <a:pt x="1" y="0"/>
                </a:moveTo>
                <a:cubicBezTo>
                  <a:pt x="2" y="1"/>
                  <a:pt x="3" y="2"/>
                  <a:pt x="2" y="2"/>
                </a:cubicBezTo>
                <a:cubicBezTo>
                  <a:pt x="1" y="2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Freeform 41">
            <a:extLst>
              <a:ext uri="{FF2B5EF4-FFF2-40B4-BE49-F238E27FC236}">
                <a16:creationId xmlns:a16="http://schemas.microsoft.com/office/drawing/2014/main" xmlns="" id="{2F2D3D2D-40ED-4E9D-951B-1D2ABFB63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0183709" y="6304963"/>
            <a:ext cx="144445" cy="78339"/>
          </a:xfrm>
          <a:custGeom>
            <a:avLst/>
            <a:gdLst>
              <a:gd name="T0" fmla="*/ 29 w 44"/>
              <a:gd name="T1" fmla="*/ 0 h 26"/>
              <a:gd name="T2" fmla="*/ 26 w 44"/>
              <a:gd name="T3" fmla="*/ 26 h 26"/>
              <a:gd name="T4" fmla="*/ 29 w 44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26">
                <a:moveTo>
                  <a:pt x="29" y="0"/>
                </a:moveTo>
                <a:cubicBezTo>
                  <a:pt x="44" y="3"/>
                  <a:pt x="40" y="22"/>
                  <a:pt x="26" y="26"/>
                </a:cubicBezTo>
                <a:cubicBezTo>
                  <a:pt x="0" y="25"/>
                  <a:pt x="11" y="6"/>
                  <a:pt x="2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8" name="Freeform 80">
            <a:extLst>
              <a:ext uri="{FF2B5EF4-FFF2-40B4-BE49-F238E27FC236}">
                <a16:creationId xmlns:a16="http://schemas.microsoft.com/office/drawing/2014/main" xmlns="" id="{531A6EAF-4C9B-4C79-AFB3-C3EA7B892B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9956946" y="6458535"/>
            <a:ext cx="124951" cy="66098"/>
          </a:xfrm>
          <a:custGeom>
            <a:avLst/>
            <a:gdLst>
              <a:gd name="T0" fmla="*/ 21 w 38"/>
              <a:gd name="T1" fmla="*/ 0 h 22"/>
              <a:gd name="T2" fmla="*/ 21 w 38"/>
              <a:gd name="T3" fmla="*/ 22 h 22"/>
              <a:gd name="T4" fmla="*/ 21 w 38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2">
                <a:moveTo>
                  <a:pt x="21" y="0"/>
                </a:moveTo>
                <a:cubicBezTo>
                  <a:pt x="37" y="2"/>
                  <a:pt x="38" y="20"/>
                  <a:pt x="21" y="22"/>
                </a:cubicBezTo>
                <a:cubicBezTo>
                  <a:pt x="9" y="16"/>
                  <a:pt x="0" y="6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xmlns="" id="{FE88D089-7D31-4843-BA13-7413817400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391337" y="6285707"/>
            <a:ext cx="108531" cy="502457"/>
            <a:chOff x="11345347" y="391973"/>
            <a:chExt cx="108531" cy="502457"/>
          </a:xfrm>
          <a:solidFill>
            <a:schemeClr val="bg2">
              <a:lumMod val="90000"/>
            </a:schemeClr>
          </a:solidFill>
        </p:grpSpPr>
        <p:sp>
          <p:nvSpPr>
            <p:cNvPr id="221" name="Freeform 43">
              <a:extLst>
                <a:ext uri="{FF2B5EF4-FFF2-40B4-BE49-F238E27FC236}">
                  <a16:creationId xmlns:a16="http://schemas.microsoft.com/office/drawing/2014/main" xmlns="" id="{CB4C527A-3F12-4985-84B9-7BDD336336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35585" y="78511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2" name="Freeform 52">
              <a:extLst>
                <a:ext uri="{FF2B5EF4-FFF2-40B4-BE49-F238E27FC236}">
                  <a16:creationId xmlns:a16="http://schemas.microsoft.com/office/drawing/2014/main" xmlns="" id="{AFFDF367-1403-43D5-A6CD-1041111E05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53703" y="41054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3" name="Freeform 54">
              <a:extLst>
                <a:ext uri="{FF2B5EF4-FFF2-40B4-BE49-F238E27FC236}">
                  <a16:creationId xmlns:a16="http://schemas.microsoft.com/office/drawing/2014/main" xmlns="" id="{6FCAC9B5-B6E5-4D9F-A55F-8F1639515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30631" y="574173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25" name="Freeform 53">
            <a:extLst>
              <a:ext uri="{FF2B5EF4-FFF2-40B4-BE49-F238E27FC236}">
                <a16:creationId xmlns:a16="http://schemas.microsoft.com/office/drawing/2014/main" xmlns="" id="{ADEE2F84-77C4-4BF6-A992-F3580150C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651623" y="6330035"/>
            <a:ext cx="127608" cy="79154"/>
          </a:xfrm>
          <a:custGeom>
            <a:avLst/>
            <a:gdLst>
              <a:gd name="T0" fmla="*/ 24 w 39"/>
              <a:gd name="T1" fmla="*/ 0 h 26"/>
              <a:gd name="T2" fmla="*/ 20 w 39"/>
              <a:gd name="T3" fmla="*/ 26 h 26"/>
              <a:gd name="T4" fmla="*/ 24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4" y="0"/>
                </a:moveTo>
                <a:cubicBezTo>
                  <a:pt x="39" y="3"/>
                  <a:pt x="36" y="26"/>
                  <a:pt x="20" y="26"/>
                </a:cubicBezTo>
                <a:cubicBezTo>
                  <a:pt x="0" y="18"/>
                  <a:pt x="3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Freeform 49">
            <a:extLst>
              <a:ext uri="{FF2B5EF4-FFF2-40B4-BE49-F238E27FC236}">
                <a16:creationId xmlns:a16="http://schemas.microsoft.com/office/drawing/2014/main" xmlns="" id="{F418FE72-A2EC-4458-80BE-814B14FC89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04580" y="6467871"/>
            <a:ext cx="127608" cy="81603"/>
          </a:xfrm>
          <a:custGeom>
            <a:avLst/>
            <a:gdLst>
              <a:gd name="T0" fmla="*/ 21 w 39"/>
              <a:gd name="T1" fmla="*/ 2 h 27"/>
              <a:gd name="T2" fmla="*/ 26 w 39"/>
              <a:gd name="T3" fmla="*/ 24 h 27"/>
              <a:gd name="T4" fmla="*/ 21 w 39"/>
              <a:gd name="T5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1" y="2"/>
                </a:moveTo>
                <a:cubicBezTo>
                  <a:pt x="36" y="0"/>
                  <a:pt x="39" y="17"/>
                  <a:pt x="26" y="24"/>
                </a:cubicBezTo>
                <a:cubicBezTo>
                  <a:pt x="8" y="27"/>
                  <a:pt x="0" y="9"/>
                  <a:pt x="21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9" name="Freeform 25">
            <a:extLst>
              <a:ext uri="{FF2B5EF4-FFF2-40B4-BE49-F238E27FC236}">
                <a16:creationId xmlns:a16="http://schemas.microsoft.com/office/drawing/2014/main" xmlns="" id="{92F34A59-AB56-46B5-AF61-7AA6AB5CE4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651963" y="6383779"/>
            <a:ext cx="134697" cy="93843"/>
          </a:xfrm>
          <a:custGeom>
            <a:avLst/>
            <a:gdLst>
              <a:gd name="T0" fmla="*/ 23 w 41"/>
              <a:gd name="T1" fmla="*/ 0 h 31"/>
              <a:gd name="T2" fmla="*/ 17 w 41"/>
              <a:gd name="T3" fmla="*/ 25 h 31"/>
              <a:gd name="T4" fmla="*/ 23 w 41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1">
                <a:moveTo>
                  <a:pt x="23" y="0"/>
                </a:moveTo>
                <a:cubicBezTo>
                  <a:pt x="40" y="1"/>
                  <a:pt x="41" y="31"/>
                  <a:pt x="17" y="25"/>
                </a:cubicBezTo>
                <a:cubicBezTo>
                  <a:pt x="0" y="7"/>
                  <a:pt x="1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1" name="Freeform 51">
            <a:extLst>
              <a:ext uri="{FF2B5EF4-FFF2-40B4-BE49-F238E27FC236}">
                <a16:creationId xmlns:a16="http://schemas.microsoft.com/office/drawing/2014/main" xmlns="" id="{C48521E4-6E2E-47D3-95FA-B3C4A1729C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669053" y="6511281"/>
            <a:ext cx="115202" cy="90579"/>
          </a:xfrm>
          <a:custGeom>
            <a:avLst/>
            <a:gdLst>
              <a:gd name="T0" fmla="*/ 19 w 35"/>
              <a:gd name="T1" fmla="*/ 0 h 30"/>
              <a:gd name="T2" fmla="*/ 33 w 35"/>
              <a:gd name="T3" fmla="*/ 15 h 30"/>
              <a:gd name="T4" fmla="*/ 25 w 35"/>
              <a:gd name="T5" fmla="*/ 19 h 30"/>
              <a:gd name="T6" fmla="*/ 19 w 35"/>
              <a:gd name="T7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30">
                <a:moveTo>
                  <a:pt x="19" y="0"/>
                </a:moveTo>
                <a:cubicBezTo>
                  <a:pt x="26" y="0"/>
                  <a:pt x="35" y="8"/>
                  <a:pt x="33" y="15"/>
                </a:cubicBezTo>
                <a:cubicBezTo>
                  <a:pt x="30" y="12"/>
                  <a:pt x="27" y="17"/>
                  <a:pt x="25" y="19"/>
                </a:cubicBezTo>
                <a:cubicBezTo>
                  <a:pt x="7" y="30"/>
                  <a:pt x="0" y="5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" name="Freeform 80">
            <a:extLst>
              <a:ext uri="{FF2B5EF4-FFF2-40B4-BE49-F238E27FC236}">
                <a16:creationId xmlns:a16="http://schemas.microsoft.com/office/drawing/2014/main" xmlns="" id="{9C5D529F-AE3A-4C3A-B074-AF9EE680AF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899702" y="6449675"/>
            <a:ext cx="124951" cy="66098"/>
          </a:xfrm>
          <a:custGeom>
            <a:avLst/>
            <a:gdLst>
              <a:gd name="T0" fmla="*/ 21 w 38"/>
              <a:gd name="T1" fmla="*/ 0 h 22"/>
              <a:gd name="T2" fmla="*/ 21 w 38"/>
              <a:gd name="T3" fmla="*/ 22 h 22"/>
              <a:gd name="T4" fmla="*/ 21 w 38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2">
                <a:moveTo>
                  <a:pt x="21" y="0"/>
                </a:moveTo>
                <a:cubicBezTo>
                  <a:pt x="37" y="2"/>
                  <a:pt x="38" y="20"/>
                  <a:pt x="21" y="22"/>
                </a:cubicBezTo>
                <a:cubicBezTo>
                  <a:pt x="9" y="16"/>
                  <a:pt x="0" y="6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" name="Freeform 45">
            <a:extLst>
              <a:ext uri="{FF2B5EF4-FFF2-40B4-BE49-F238E27FC236}">
                <a16:creationId xmlns:a16="http://schemas.microsoft.com/office/drawing/2014/main" xmlns="" id="{2F1AE185-70CC-4D11-9A36-C3625448A3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139392" y="6322252"/>
            <a:ext cx="144445" cy="102819"/>
          </a:xfrm>
          <a:custGeom>
            <a:avLst/>
            <a:gdLst>
              <a:gd name="T0" fmla="*/ 31 w 44"/>
              <a:gd name="T1" fmla="*/ 0 h 34"/>
              <a:gd name="T2" fmla="*/ 42 w 44"/>
              <a:gd name="T3" fmla="*/ 19 h 34"/>
              <a:gd name="T4" fmla="*/ 31 w 44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4">
                <a:moveTo>
                  <a:pt x="31" y="0"/>
                </a:moveTo>
                <a:cubicBezTo>
                  <a:pt x="39" y="0"/>
                  <a:pt x="44" y="12"/>
                  <a:pt x="42" y="19"/>
                </a:cubicBezTo>
                <a:cubicBezTo>
                  <a:pt x="25" y="34"/>
                  <a:pt x="0" y="8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7" name="Freeform 36">
            <a:extLst>
              <a:ext uri="{FF2B5EF4-FFF2-40B4-BE49-F238E27FC236}">
                <a16:creationId xmlns:a16="http://schemas.microsoft.com/office/drawing/2014/main" xmlns="" id="{9A207E13-2E0B-4268-AA96-26B01FB50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0140920" y="6541256"/>
            <a:ext cx="144445" cy="102819"/>
          </a:xfrm>
          <a:custGeom>
            <a:avLst/>
            <a:gdLst>
              <a:gd name="T0" fmla="*/ 31 w 44"/>
              <a:gd name="T1" fmla="*/ 1 h 34"/>
              <a:gd name="T2" fmla="*/ 25 w 44"/>
              <a:gd name="T3" fmla="*/ 22 h 34"/>
              <a:gd name="T4" fmla="*/ 31 w 44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4">
                <a:moveTo>
                  <a:pt x="31" y="1"/>
                </a:moveTo>
                <a:cubicBezTo>
                  <a:pt x="44" y="3"/>
                  <a:pt x="38" y="34"/>
                  <a:pt x="25" y="22"/>
                </a:cubicBezTo>
                <a:cubicBezTo>
                  <a:pt x="0" y="28"/>
                  <a:pt x="14" y="0"/>
                  <a:pt x="3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9" name="Freeform 112">
            <a:extLst>
              <a:ext uri="{FF2B5EF4-FFF2-40B4-BE49-F238E27FC236}">
                <a16:creationId xmlns:a16="http://schemas.microsoft.com/office/drawing/2014/main" xmlns="" id="{6C5514CF-D0C9-42AF-93A0-6F4EA0DEC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9950076" y="6681689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Freeform 108">
            <a:extLst>
              <a:ext uri="{FF2B5EF4-FFF2-40B4-BE49-F238E27FC236}">
                <a16:creationId xmlns:a16="http://schemas.microsoft.com/office/drawing/2014/main" xmlns="" id="{0F29BC51-960A-4E60-BCFA-EF2060A08D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1177510" y="6567372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Freeform 49">
            <a:extLst>
              <a:ext uri="{FF2B5EF4-FFF2-40B4-BE49-F238E27FC236}">
                <a16:creationId xmlns:a16="http://schemas.microsoft.com/office/drawing/2014/main" xmlns="" id="{884B65B7-89AF-4503-A9AC-5F29929692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0194798" y="6752743"/>
            <a:ext cx="127608" cy="81603"/>
          </a:xfrm>
          <a:custGeom>
            <a:avLst/>
            <a:gdLst>
              <a:gd name="T0" fmla="*/ 21 w 39"/>
              <a:gd name="T1" fmla="*/ 2 h 27"/>
              <a:gd name="T2" fmla="*/ 26 w 39"/>
              <a:gd name="T3" fmla="*/ 24 h 27"/>
              <a:gd name="T4" fmla="*/ 21 w 39"/>
              <a:gd name="T5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1" y="2"/>
                </a:moveTo>
                <a:cubicBezTo>
                  <a:pt x="36" y="0"/>
                  <a:pt x="39" y="17"/>
                  <a:pt x="26" y="24"/>
                </a:cubicBezTo>
                <a:cubicBezTo>
                  <a:pt x="8" y="27"/>
                  <a:pt x="0" y="9"/>
                  <a:pt x="21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45" name="Freeform 43">
            <a:extLst>
              <a:ext uri="{FF2B5EF4-FFF2-40B4-BE49-F238E27FC236}">
                <a16:creationId xmlns:a16="http://schemas.microsoft.com/office/drawing/2014/main" xmlns="" id="{343FBB08-7E5E-4842-823A-8365927A38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650494" y="6758664"/>
            <a:ext cx="143559" cy="75075"/>
          </a:xfrm>
          <a:custGeom>
            <a:avLst/>
            <a:gdLst>
              <a:gd name="T0" fmla="*/ 28 w 44"/>
              <a:gd name="T1" fmla="*/ 0 h 25"/>
              <a:gd name="T2" fmla="*/ 25 w 44"/>
              <a:gd name="T3" fmla="*/ 25 h 25"/>
              <a:gd name="T4" fmla="*/ 28 w 44"/>
              <a:gd name="T5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25">
                <a:moveTo>
                  <a:pt x="28" y="0"/>
                </a:moveTo>
                <a:cubicBezTo>
                  <a:pt x="44" y="2"/>
                  <a:pt x="38" y="22"/>
                  <a:pt x="25" y="25"/>
                </a:cubicBezTo>
                <a:cubicBezTo>
                  <a:pt x="0" y="25"/>
                  <a:pt x="9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" name="Freeform 112">
            <a:extLst>
              <a:ext uri="{FF2B5EF4-FFF2-40B4-BE49-F238E27FC236}">
                <a16:creationId xmlns:a16="http://schemas.microsoft.com/office/drawing/2014/main" xmlns="" id="{6ED35F8F-2963-4AAF-8F71-B483D1B6DE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0892832" y="6672829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" name="Freeform 79">
            <a:extLst>
              <a:ext uri="{FF2B5EF4-FFF2-40B4-BE49-F238E27FC236}">
                <a16:creationId xmlns:a16="http://schemas.microsoft.com/office/drawing/2014/main" xmlns="" id="{E38378EE-E9D8-4A34-BADD-F32DE5A8ED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11176166" y="6753482"/>
            <a:ext cx="124063" cy="69362"/>
          </a:xfrm>
          <a:custGeom>
            <a:avLst/>
            <a:gdLst>
              <a:gd name="T0" fmla="*/ 20 w 38"/>
              <a:gd name="T1" fmla="*/ 0 h 23"/>
              <a:gd name="T2" fmla="*/ 20 w 38"/>
              <a:gd name="T3" fmla="*/ 22 h 23"/>
              <a:gd name="T4" fmla="*/ 20 w 38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3">
                <a:moveTo>
                  <a:pt x="20" y="0"/>
                </a:moveTo>
                <a:cubicBezTo>
                  <a:pt x="37" y="3"/>
                  <a:pt x="38" y="23"/>
                  <a:pt x="20" y="22"/>
                </a:cubicBezTo>
                <a:cubicBezTo>
                  <a:pt x="8" y="18"/>
                  <a:pt x="0" y="5"/>
                  <a:pt x="2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" name="Freeform 8">
            <a:extLst>
              <a:ext uri="{FF2B5EF4-FFF2-40B4-BE49-F238E27FC236}">
                <a16:creationId xmlns:a16="http://schemas.microsoft.com/office/drawing/2014/main" xmlns="" id="{C45F416E-2564-4DB1-9631-AE61E3D1C0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435877" y="6678522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53" name="Freeform 106">
            <a:extLst>
              <a:ext uri="{FF2B5EF4-FFF2-40B4-BE49-F238E27FC236}">
                <a16:creationId xmlns:a16="http://schemas.microsoft.com/office/drawing/2014/main" xmlns="" id="{10939842-A485-4585-94CF-830291B6CF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11665425" y="6658718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033EFD-1E21-49E4-B274-B41A7177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>
                <a:ea typeface="+mj-lt"/>
                <a:cs typeface="+mj-lt"/>
              </a:rPr>
              <a:t>Сокращение кичества структурных частей сложного </a:t>
            </a:r>
            <a:r>
              <a:rPr lang="ru-RU" sz="2800" dirty="0">
                <a:ea typeface="+mj-lt"/>
                <a:cs typeface="+mj-lt"/>
              </a:rPr>
              <a:t>предложения </a:t>
            </a:r>
            <a:endParaRPr lang="ru-RU" sz="2800" dirty="0"/>
          </a:p>
        </p:txBody>
      </p:sp>
      <p:graphicFrame>
        <p:nvGraphicFramePr>
          <p:cNvPr id="4" name="Схема 4">
            <a:extLst>
              <a:ext uri="{FF2B5EF4-FFF2-40B4-BE49-F238E27FC236}">
                <a16:creationId xmlns:a16="http://schemas.microsoft.com/office/drawing/2014/main" xmlns="" id="{3C23D2C5-6FE0-45C9-9592-C44336EF7E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4910979"/>
              </p:ext>
            </p:extLst>
          </p:nvPr>
        </p:nvGraphicFramePr>
        <p:xfrm>
          <a:off x="399782" y="2211673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873103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6FD42D-DA7C-49E7-8924-A1C02C489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/>
              <a:t>Сравните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466B9E-9FD5-48DE-BD12-8E971713A5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indent="0">
              <a:buNone/>
            </a:pPr>
            <a:r>
              <a:rPr lang="ru-RU" dirty="0">
                <a:ea typeface="+mn-lt"/>
                <a:cs typeface="+mn-lt"/>
              </a:rPr>
              <a:t>Я умирал от скуки. Время шло. Писем из </a:t>
            </a:r>
            <a:r>
              <a:rPr lang="ru-RU" dirty="0" err="1">
                <a:ea typeface="+mn-lt"/>
                <a:cs typeface="+mn-lt"/>
              </a:rPr>
              <a:t>Белогорской</a:t>
            </a:r>
            <a:r>
              <a:rPr lang="ru-RU" dirty="0">
                <a:ea typeface="+mn-lt"/>
                <a:cs typeface="+mn-lt"/>
              </a:rPr>
              <a:t> крепости я не получал. Все дороги были отрезаны. Разлука с Марьей Ивановной становилась мне нестерпимой. Неизвестность о её судьбе меня мучила. Единственное развлечение моё состояло в наездничестве.</a:t>
            </a:r>
            <a:br>
              <a:rPr lang="ru-RU" dirty="0">
                <a:ea typeface="+mn-lt"/>
                <a:cs typeface="+mn-lt"/>
              </a:rPr>
            </a:br>
            <a:endParaRPr lang="ru-RU" dirty="0">
              <a:ea typeface="+mn-lt"/>
              <a:cs typeface="+mn-lt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9C767A6-4EB5-45F3-A580-83D784641E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indent="0">
              <a:buNone/>
            </a:pPr>
            <a:r>
              <a:rPr lang="ru-RU" dirty="0">
                <a:ea typeface="+mn-lt"/>
                <a:cs typeface="+mn-lt"/>
              </a:rPr>
              <a:t> Я умирал от скуки. Время шло, а писем из </a:t>
            </a:r>
            <a:r>
              <a:rPr lang="ru-RU" dirty="0" err="1">
                <a:ea typeface="+mn-lt"/>
                <a:cs typeface="+mn-lt"/>
              </a:rPr>
              <a:t>Белогорской</a:t>
            </a:r>
            <a:r>
              <a:rPr lang="ru-RU" dirty="0">
                <a:ea typeface="+mn-lt"/>
                <a:cs typeface="+mn-lt"/>
              </a:rPr>
              <a:t> крепости я не получал, так как все дороги были отрезаны. Разлука с Марьей Ивановной становилась всё нестерпима, и неизвестность о её судьбе меня мучила. Единственное развлечение моё состояло в наездничестве.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72760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E5FA91-0EF0-40CD-B0FD-4D33C7E43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765" y="2767753"/>
            <a:ext cx="9634011" cy="1325563"/>
          </a:xfrm>
        </p:spPr>
        <p:txBody>
          <a:bodyPr/>
          <a:lstStyle/>
          <a:p>
            <a:pPr algn="ctr"/>
            <a:r>
              <a:rPr lang="ru-RU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3531438895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LightSeedLeftStep">
      <a:dk1>
        <a:srgbClr val="000000"/>
      </a:dk1>
      <a:lt1>
        <a:srgbClr val="FFFFFF"/>
      </a:lt1>
      <a:dk2>
        <a:srgbClr val="213A3A"/>
      </a:dk2>
      <a:lt2>
        <a:srgbClr val="E8E5E2"/>
      </a:lt2>
      <a:accent1>
        <a:srgbClr val="5FA9E6"/>
      </a:accent1>
      <a:accent2>
        <a:srgbClr val="43B2B7"/>
      </a:accent2>
      <a:accent3>
        <a:srgbClr val="42B488"/>
      </a:accent3>
      <a:accent4>
        <a:srgbClr val="3CB755"/>
      </a:accent4>
      <a:accent5>
        <a:srgbClr val="5CB743"/>
      </a:accent5>
      <a:accent6>
        <a:srgbClr val="86AE40"/>
      </a:accent6>
      <a:hlink>
        <a:srgbClr val="A27C5D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264</Words>
  <Application>Microsoft Office PowerPoint</Application>
  <PresentationFormat>Произвольный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BohemianVTI</vt:lpstr>
      <vt:lpstr>Синтаксическая синонимия как источник богатства и выразительности речи</vt:lpstr>
      <vt:lpstr>Слайд 2</vt:lpstr>
      <vt:lpstr>Виды синтаксической синонимии </vt:lpstr>
      <vt:lpstr>Синонимия возможна между придаточной частью и причастным и деепричастным оборотом </vt:lpstr>
      <vt:lpstr>Замена придаточного определительного синонимичным определением  </vt:lpstr>
      <vt:lpstr>Замена придаточного определительного синонимичным определением </vt:lpstr>
      <vt:lpstr>Сокращение кичества структурных частей сложного предложения </vt:lpstr>
      <vt:lpstr>Сравните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Учитель</cp:lastModifiedBy>
  <cp:revision>302</cp:revision>
  <dcterms:created xsi:type="dcterms:W3CDTF">2021-02-17T11:20:13Z</dcterms:created>
  <dcterms:modified xsi:type="dcterms:W3CDTF">2022-10-25T13:14:16Z</dcterms:modified>
</cp:coreProperties>
</file>